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9" d="100"/>
          <a:sy n="89" d="100"/>
        </p:scale>
        <p:origin x="3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4</a:t>
            </a:r>
            <a:r>
              <a:rPr lang="en-GB" baseline="30000" dirty="0" smtClean="0"/>
              <a:t>th</a:t>
            </a:r>
            <a:r>
              <a:rPr lang="en-GB" dirty="0" smtClean="0"/>
              <a:t> Key of Spiritual freedom</a:t>
            </a:r>
            <a:endParaRPr lang="en-GB" dirty="0"/>
          </a:p>
        </p:txBody>
      </p:sp>
      <p:sp>
        <p:nvSpPr>
          <p:cNvPr id="3" name="Subtitle 2"/>
          <p:cNvSpPr>
            <a:spLocks noGrp="1"/>
          </p:cNvSpPr>
          <p:nvPr>
            <p:ph type="subTitle" idx="1"/>
          </p:nvPr>
        </p:nvSpPr>
        <p:spPr/>
        <p:txBody>
          <a:bodyPr/>
          <a:lstStyle/>
          <a:p>
            <a:r>
              <a:rPr lang="en-GB" dirty="0" smtClean="0"/>
              <a:t>A presentation based on Neal Lozano’s book called </a:t>
            </a:r>
            <a:r>
              <a:rPr lang="en-GB" i="1" dirty="0" smtClean="0"/>
              <a:t>‘Unbound’. </a:t>
            </a:r>
            <a:r>
              <a:rPr lang="en-GB" dirty="0" smtClean="0"/>
              <a:t>This is part of a series of 5 presentations</a:t>
            </a:r>
            <a:endParaRPr lang="en-GB"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6650"/>
            <a:ext cx="4333461" cy="4333461"/>
          </a:xfrm>
          <a:prstGeom prst="rect">
            <a:avLst/>
          </a:prstGeom>
        </p:spPr>
      </p:pic>
    </p:spTree>
    <p:extLst>
      <p:ext uri="{BB962C8B-B14F-4D97-AF65-F5344CB8AC3E}">
        <p14:creationId xmlns:p14="http://schemas.microsoft.com/office/powerpoint/2010/main" val="127520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874643"/>
            <a:ext cx="5749636" cy="5644691"/>
          </a:xfrm>
        </p:spPr>
        <p:txBody>
          <a:bodyPr>
            <a:normAutofit fontScale="92500" lnSpcReduction="20000"/>
          </a:bodyPr>
          <a:lstStyle/>
          <a:p>
            <a:r>
              <a:rPr lang="en-GB" dirty="0">
                <a:solidFill>
                  <a:srgbClr val="FFFF00"/>
                </a:solidFill>
              </a:rPr>
              <a:t>Having authority over the spirits is secondary to exposing their lie and renouncing the spirits behind the lie</a:t>
            </a:r>
          </a:p>
          <a:p>
            <a:r>
              <a:rPr lang="en-GB" dirty="0">
                <a:solidFill>
                  <a:srgbClr val="FFFF00"/>
                </a:solidFill>
              </a:rPr>
              <a:t>Read the story of Monica</a:t>
            </a:r>
          </a:p>
          <a:p>
            <a:pPr marL="0" indent="0">
              <a:buNone/>
            </a:pPr>
            <a:endParaRPr lang="en-GB" dirty="0">
              <a:solidFill>
                <a:srgbClr val="FFFF00"/>
              </a:solidFill>
            </a:endParaRPr>
          </a:p>
          <a:p>
            <a:pPr marL="0" indent="0">
              <a:buNone/>
            </a:pPr>
            <a:r>
              <a:rPr lang="en-GB" dirty="0">
                <a:solidFill>
                  <a:srgbClr val="FFFF00"/>
                </a:solidFill>
              </a:rPr>
              <a:t>Understanding authority</a:t>
            </a:r>
          </a:p>
          <a:p>
            <a:r>
              <a:rPr lang="en-GB" u="sng" dirty="0">
                <a:solidFill>
                  <a:srgbClr val="FFFF00"/>
                </a:solidFill>
              </a:rPr>
              <a:t>Authority is the power to act on behalf of somebody else. </a:t>
            </a:r>
            <a:r>
              <a:rPr lang="en-GB" dirty="0">
                <a:solidFill>
                  <a:srgbClr val="FFFF00"/>
                </a:solidFill>
              </a:rPr>
              <a:t>It is something that belongs to another: a </a:t>
            </a:r>
            <a:r>
              <a:rPr lang="en-GB" u="sng" dirty="0">
                <a:solidFill>
                  <a:srgbClr val="FFFF00"/>
                </a:solidFill>
              </a:rPr>
              <a:t>power which is given</a:t>
            </a:r>
            <a:r>
              <a:rPr lang="en-GB" dirty="0">
                <a:solidFill>
                  <a:srgbClr val="FFFF00"/>
                </a:solidFill>
              </a:rPr>
              <a:t> to us. Jesus said to His disciples, “All authority in heaven and on earth has been </a:t>
            </a:r>
            <a:r>
              <a:rPr lang="en-GB" u="sng" dirty="0">
                <a:solidFill>
                  <a:srgbClr val="FFFF00"/>
                </a:solidFill>
              </a:rPr>
              <a:t>given to me. </a:t>
            </a:r>
            <a:r>
              <a:rPr lang="en-GB" dirty="0">
                <a:solidFill>
                  <a:srgbClr val="FFFF00"/>
                </a:solidFill>
              </a:rPr>
              <a:t>Therefore go . . .” (Matthew 28:18–20).</a:t>
            </a:r>
          </a:p>
          <a:p>
            <a:r>
              <a:rPr lang="en-GB" dirty="0">
                <a:solidFill>
                  <a:srgbClr val="FFFF00"/>
                </a:solidFill>
              </a:rPr>
              <a:t>So Jesus also received power, from the Father, (so he also had authority), and he spoke what the Father told Him (Jn 12:49) thus He spoke and acted: He healed the sick, forgave sins and proclaimed the Kingdom of God by the authority He had been given. ‘</a:t>
            </a:r>
            <a:r>
              <a:rPr lang="en-GB" i="1" dirty="0">
                <a:solidFill>
                  <a:srgbClr val="FFFF00"/>
                </a:solidFill>
              </a:rPr>
              <a:t>’With authority and power he gives orders to evil spirits and they come out!</a:t>
            </a:r>
            <a:r>
              <a:rPr lang="en-GB" dirty="0">
                <a:solidFill>
                  <a:srgbClr val="FFFF00"/>
                </a:solidFill>
              </a:rPr>
              <a:t>” (Luke 4:36). “If I drive out demons by the finger of God, then the kingdom of God has come to you” (Luke 11:20).</a:t>
            </a:r>
          </a:p>
          <a:p>
            <a:r>
              <a:rPr lang="en-GB" dirty="0" smtClean="0">
                <a:solidFill>
                  <a:srgbClr val="FFFF00"/>
                </a:solidFill>
              </a:rPr>
              <a:t>The centurion understood the power of a </a:t>
            </a:r>
            <a:r>
              <a:rPr lang="en-GB" dirty="0">
                <a:solidFill>
                  <a:srgbClr val="FFFF00"/>
                </a:solidFill>
              </a:rPr>
              <a:t>word spoken by someone under </a:t>
            </a:r>
            <a:r>
              <a:rPr lang="en-GB" dirty="0" smtClean="0">
                <a:solidFill>
                  <a:srgbClr val="FFFF00"/>
                </a:solidFill>
              </a:rPr>
              <a:t>authority</a:t>
            </a:r>
            <a:r>
              <a:rPr lang="en-GB" dirty="0">
                <a:solidFill>
                  <a:srgbClr val="FFFF00"/>
                </a:solidFill>
              </a:rPr>
              <a:t>. (Mt 8:5-10)</a:t>
            </a:r>
          </a:p>
          <a:p>
            <a:pPr marL="0" indent="0">
              <a:buNone/>
            </a:pPr>
            <a:r>
              <a:rPr lang="en-GB" sz="1100" dirty="0"/>
              <a:t>Lozano, Neal. Unbound (pp. 100-101). Baker Publishing Group. Kindle Edition.</a:t>
            </a:r>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3"/>
            <a:ext cx="5902035" cy="5644691"/>
          </a:xfrm>
        </p:spPr>
        <p:txBody>
          <a:bodyPr>
            <a:normAutofit fontScale="92500" lnSpcReduction="20000"/>
          </a:bodyPr>
          <a:lstStyle/>
          <a:p>
            <a:r>
              <a:rPr lang="pl-PL" dirty="0"/>
              <a:t>Poziom duchowego autorytetu danej osoby jest drugorzędny dw stosunku do tego, czy uda się wydobyć na światło dzienne kłamstwo, które leży u podstaw związania. 
Przeczytaj historię Moniki</a:t>
            </a:r>
            <a:endParaRPr lang="en-GB" dirty="0"/>
          </a:p>
          <a:p>
            <a:pPr marL="0" indent="0">
              <a:buNone/>
            </a:pPr>
            <a:endParaRPr lang="en-GB" dirty="0"/>
          </a:p>
          <a:p>
            <a:r>
              <a:rPr lang="en-GB" dirty="0" err="1"/>
              <a:t>Zrozumienie</a:t>
            </a:r>
            <a:r>
              <a:rPr lang="en-GB" dirty="0"/>
              <a:t> </a:t>
            </a:r>
            <a:r>
              <a:rPr lang="en-GB" dirty="0" err="1"/>
              <a:t>autorytetu</a:t>
            </a:r>
            <a:r>
              <a:rPr lang="en-GB" dirty="0"/>
              <a:t>
</a:t>
            </a:r>
            <a:r>
              <a:rPr lang="pl-PL" u="sng" dirty="0"/>
              <a:t>Stanięcie w czyimś autorytecie oznacza działanie w jego imieniu.</a:t>
            </a:r>
            <a:r>
              <a:rPr lang="pl-PL" dirty="0"/>
              <a:t> Korzystamy z niego na mocy nadania nam pgo przez tego, do kogo on należy. Jezus powiedział do swoich uczniów: „</a:t>
            </a:r>
            <a:r>
              <a:rPr lang="pl-PL" u="sng" dirty="0"/>
              <a:t>Dana mi jest</a:t>
            </a:r>
            <a:r>
              <a:rPr lang="pl-PL" dirty="0"/>
              <a:t> wszelka władza na niebie i ziemi. Dlatego idźcie...” (Mt 28, 18 – 20).
Tak więc Jezus otrzymał moc od Ojca, (więc posiadał pełnię Jego władzy), i mówił, co nakazał Mu Ojciec (J 12, 49). Mocą, która została mu dana, uzdrawiał chorych, odpuszczał grzechy i ogłaszał Królestwo Boże. „Cóż to za słowa? Z władzą i mocą rozkazuje nawet duchom nieczystym, i wychodzą” (Łk 4, 36). „A jeśli Ja palcem Bożym wyrzucam złe duchy, to istotnie przyszło juz do was Królestwo Boże (Łk 11, 20).
Centurion rozumial moc słowa wypowiedzianego przez kogoś, kto ma władzę (Mt 8, 5-10)
</a:t>
            </a:r>
            <a:endParaRPr lang="en-GB" dirty="0"/>
          </a:p>
          <a:p>
            <a:pPr marL="0" indent="0">
              <a:buNone/>
            </a:pPr>
            <a:endParaRPr lang="en-GB" dirty="0"/>
          </a:p>
        </p:txBody>
      </p:sp>
      <p:sp>
        <p:nvSpPr>
          <p:cNvPr id="7" name="Title 1">
            <a:extLst>
              <a:ext uri="{FF2B5EF4-FFF2-40B4-BE49-F238E27FC236}">
                <a16:creationId xmlns="" xmlns:a16="http://schemas.microsoft.com/office/drawing/2014/main"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4</a:t>
            </a:r>
            <a:r>
              <a:rPr lang="en-GB" baseline="30000" dirty="0"/>
              <a:t>th</a:t>
            </a:r>
            <a:r>
              <a:rPr lang="en-GB" sz="3100" dirty="0">
                <a:solidFill>
                  <a:srgbClr val="FFFF00"/>
                </a:solidFill>
              </a:rPr>
              <a:t>          I Take authority in the name of </a:t>
            </a:r>
            <a:r>
              <a:rPr lang="en-GB" sz="3100" dirty="0" err="1">
                <a:solidFill>
                  <a:srgbClr val="FFFF00"/>
                </a:solidFill>
              </a:rPr>
              <a:t>JEsus</a:t>
            </a:r>
            <a:r>
              <a:rPr lang="en-GB" sz="3100" dirty="0"/>
              <a:t>/ </a:t>
            </a:r>
            <a:r>
              <a:rPr lang="en-GB" sz="3100" dirty="0" err="1"/>
              <a:t>Staj</a:t>
            </a:r>
            <a:r>
              <a:rPr lang="pl-PL" sz="3200" dirty="0"/>
              <a:t>ę</a:t>
            </a:r>
            <a:r>
              <a:rPr lang="en-GB" sz="3100" dirty="0"/>
              <a:t> w </a:t>
            </a:r>
            <a:r>
              <a:rPr lang="en-GB" sz="3100" dirty="0" err="1"/>
              <a:t>Autorytecie</a:t>
            </a:r>
            <a:r>
              <a:rPr lang="en-GB" sz="3100" dirty="0"/>
              <a:t> </a:t>
            </a:r>
            <a:r>
              <a:rPr lang="pl-PL" sz="3100" dirty="0"/>
              <a:t>Jezusa</a:t>
            </a:r>
            <a:endParaRPr lang="en-GB" sz="3100" dirty="0"/>
          </a:p>
        </p:txBody>
      </p:sp>
      <p:pic>
        <p:nvPicPr>
          <p:cNvPr id="5" name="Picture 4">
            <a:extLst>
              <a:ext uri="{FF2B5EF4-FFF2-40B4-BE49-F238E27FC236}">
                <a16:creationId xmlns="" xmlns:a16="http://schemas.microsoft.com/office/drawing/2014/main" id="{C0CF129B-872C-449E-9B9D-161C8DF09831}"/>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276236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874643"/>
            <a:ext cx="5749636" cy="5644691"/>
          </a:xfrm>
        </p:spPr>
        <p:txBody>
          <a:bodyPr>
            <a:normAutofit/>
          </a:bodyPr>
          <a:lstStyle/>
          <a:p>
            <a:r>
              <a:rPr lang="en-GB" dirty="0">
                <a:solidFill>
                  <a:srgbClr val="FFFF00"/>
                </a:solidFill>
              </a:rPr>
              <a:t>Jesus had authority as the Son of God. </a:t>
            </a:r>
            <a:r>
              <a:rPr lang="en-GB" i="1" dirty="0">
                <a:solidFill>
                  <a:srgbClr val="FFFF00"/>
                </a:solidFill>
              </a:rPr>
              <a:t>“For I have not spoken on my own authority; the Father who sent me has himself given me commandment what to say and what to speak” </a:t>
            </a:r>
            <a:r>
              <a:rPr lang="en-GB" dirty="0">
                <a:solidFill>
                  <a:srgbClr val="FFFF00"/>
                </a:solidFill>
              </a:rPr>
              <a:t>(John 12:49, RSV). He drove out demons by the power of God. </a:t>
            </a:r>
            <a:r>
              <a:rPr lang="en-GB" i="1" dirty="0">
                <a:solidFill>
                  <a:srgbClr val="FFFF00"/>
                </a:solidFill>
              </a:rPr>
              <a:t>“If I drive out demons by the finger of God, then the kingdom of God has come to you” </a:t>
            </a:r>
            <a:r>
              <a:rPr lang="en-GB" dirty="0">
                <a:solidFill>
                  <a:srgbClr val="FFFF00"/>
                </a:solidFill>
              </a:rPr>
              <a:t>(Luke 11:20).</a:t>
            </a:r>
          </a:p>
          <a:p>
            <a:pPr marL="0" indent="0">
              <a:buNone/>
            </a:pPr>
            <a:r>
              <a:rPr lang="en-GB" b="1" u="sng" dirty="0" smtClean="0">
                <a:solidFill>
                  <a:srgbClr val="FFFF00"/>
                </a:solidFill>
              </a:rPr>
              <a:t>Jesus </a:t>
            </a:r>
            <a:r>
              <a:rPr lang="en-GB" b="1" u="sng" dirty="0">
                <a:solidFill>
                  <a:srgbClr val="FFFF00"/>
                </a:solidFill>
              </a:rPr>
              <a:t>Has Given Us </a:t>
            </a:r>
            <a:r>
              <a:rPr lang="en-GB" b="1" u="sng" dirty="0" smtClean="0">
                <a:solidFill>
                  <a:srgbClr val="FFFF00"/>
                </a:solidFill>
              </a:rPr>
              <a:t>Authority in relationship with Him</a:t>
            </a:r>
            <a:endParaRPr lang="en-GB" b="1" u="sng" dirty="0">
              <a:solidFill>
                <a:srgbClr val="FFFF00"/>
              </a:solidFill>
            </a:endParaRPr>
          </a:p>
          <a:p>
            <a:r>
              <a:rPr lang="en-GB" dirty="0">
                <a:solidFill>
                  <a:srgbClr val="FFFF00"/>
                </a:solidFill>
              </a:rPr>
              <a:t>Jesus gave authority to the Twelve and to a group of 72 to cast out </a:t>
            </a:r>
            <a:r>
              <a:rPr lang="en-GB" dirty="0" smtClean="0">
                <a:solidFill>
                  <a:srgbClr val="FFFF00"/>
                </a:solidFill>
              </a:rPr>
              <a:t>demons. </a:t>
            </a:r>
            <a:r>
              <a:rPr lang="en-GB" dirty="0">
                <a:solidFill>
                  <a:srgbClr val="FFFF00"/>
                </a:solidFill>
              </a:rPr>
              <a:t>The purpose of casting out demons was to advance the Kingdom of God and to destroy the works of the devil. </a:t>
            </a:r>
          </a:p>
          <a:p>
            <a:r>
              <a:rPr lang="en-GB" dirty="0">
                <a:solidFill>
                  <a:srgbClr val="FFFF00"/>
                </a:solidFill>
              </a:rPr>
              <a:t>The authority anyone carries does not belong to that person. You and I are God’s representatives. It is our relationship with Him that enables us to exercise authority.</a:t>
            </a:r>
          </a:p>
          <a:p>
            <a:pPr marL="0" indent="0">
              <a:buNone/>
            </a:pPr>
            <a:endParaRPr lang="en-GB" dirty="0"/>
          </a:p>
          <a:p>
            <a:r>
              <a:rPr lang="en-GB" sz="1000" dirty="0"/>
              <a:t>Lozano, Neal. Unbound (pp. 101-102. Baker Publishing Group. Kindle Edition. </a:t>
            </a:r>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3"/>
            <a:ext cx="5902035" cy="5644691"/>
          </a:xfrm>
        </p:spPr>
        <p:txBody>
          <a:bodyPr>
            <a:normAutofit/>
          </a:bodyPr>
          <a:lstStyle/>
          <a:p>
            <a:r>
              <a:rPr lang="pl-PL" dirty="0"/>
              <a:t>Jezus miał władzę jako Syn Boga. </a:t>
            </a:r>
            <a:r>
              <a:rPr lang="pl-PL" i="1" dirty="0"/>
              <a:t>„Nie mówiłem bowiem sam od siebie, ale Ten, który mnie posłał, Ojciec, On Mi nakazał, co mam powiedzieć i oznajmić”</a:t>
            </a:r>
            <a:r>
              <a:rPr lang="pl-PL" dirty="0"/>
              <a:t> (J 12, 49, RSV). Jezus wyrzucał złe duchy mocą Boga. </a:t>
            </a:r>
            <a:r>
              <a:rPr lang="pl-PL" i="1" dirty="0"/>
              <a:t>"A jeśli Ja palcem Bożym wyrzucam złe duchy, to istotnie przyszło juz do was Królestwo Boże" (Łk 11, 20).</a:t>
            </a:r>
            <a:r>
              <a:rPr lang="pl-PL" dirty="0"/>
              <a:t>
</a:t>
            </a:r>
            <a:r>
              <a:rPr lang="pl-PL" b="1" u="sng" dirty="0"/>
              <a:t>Jezus dał nam władzę</a:t>
            </a:r>
            <a:r>
              <a:rPr lang="pl-PL" dirty="0"/>
              <a:t>
W czasie swojej posługi Jezus dał apostołom i grupie 72 swoich uczniów władzę wyrzucania złych duchów. Mieli oni wyrzucać złe duchy w kontekście rozszerzania królestwa Bożego i niszczenia dzieł szatana. 
Władza, którą posługujemy się w czyimś imieniu, nie należy do nas, ale do tego, który nam jej udzielił. J ai ty jesteśmy przedstawicielami Boga. To nasza relacja z Nim pozwala nam stawać w Jego autorytecie.</a:t>
            </a:r>
          </a:p>
          <a:p>
            <a:endParaRPr lang="pl-PL" dirty="0"/>
          </a:p>
        </p:txBody>
      </p:sp>
      <p:sp>
        <p:nvSpPr>
          <p:cNvPr id="8" name="Title 1">
            <a:extLst>
              <a:ext uri="{FF2B5EF4-FFF2-40B4-BE49-F238E27FC236}">
                <a16:creationId xmlns="" xmlns:a16="http://schemas.microsoft.com/office/drawing/2014/main" id="{5221445F-D3D8-4725-BB6E-EA8F47A6CEE0}"/>
              </a:ext>
            </a:extLst>
          </p:cNvPr>
          <p:cNvSpPr txBox="1">
            <a:spLocks/>
          </p:cNvSpPr>
          <p:nvPr/>
        </p:nvSpPr>
        <p:spPr>
          <a:xfrm>
            <a:off x="0" y="159027"/>
            <a:ext cx="12192000" cy="907774"/>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4</a:t>
            </a:r>
            <a:r>
              <a:rPr lang="en-GB" baseline="30000"/>
              <a:t>th</a:t>
            </a:r>
            <a:r>
              <a:rPr lang="en-GB" sz="3100">
                <a:solidFill>
                  <a:srgbClr val="FFFF00"/>
                </a:solidFill>
              </a:rPr>
              <a:t>          I Take authority in the name of JEsus</a:t>
            </a:r>
            <a:r>
              <a:rPr lang="en-GB" sz="3100"/>
              <a:t>/ Staj</a:t>
            </a:r>
            <a:r>
              <a:rPr lang="pl-PL" sz="3200"/>
              <a:t>ę</a:t>
            </a:r>
            <a:r>
              <a:rPr lang="en-GB" sz="3100"/>
              <a:t> w Autorytecie </a:t>
            </a:r>
            <a:r>
              <a:rPr lang="pl-PL" sz="3100"/>
              <a:t>Jezusa</a:t>
            </a:r>
            <a:endParaRPr lang="en-GB" sz="3100" dirty="0"/>
          </a:p>
        </p:txBody>
      </p:sp>
      <p:pic>
        <p:nvPicPr>
          <p:cNvPr id="9" name="Picture 8">
            <a:extLst>
              <a:ext uri="{FF2B5EF4-FFF2-40B4-BE49-F238E27FC236}">
                <a16:creationId xmlns="" xmlns:a16="http://schemas.microsoft.com/office/drawing/2014/main" id="{2289CC02-CE9A-4DC0-98CA-2B761C49C33B}"/>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38852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874643"/>
            <a:ext cx="5749636" cy="5644691"/>
          </a:xfrm>
        </p:spPr>
        <p:txBody>
          <a:bodyPr>
            <a:normAutofit/>
          </a:bodyPr>
          <a:lstStyle/>
          <a:p>
            <a:r>
              <a:rPr lang="en-GB" dirty="0">
                <a:solidFill>
                  <a:srgbClr val="FFFF00"/>
                </a:solidFill>
              </a:rPr>
              <a:t>If we are </a:t>
            </a:r>
            <a:r>
              <a:rPr lang="en-GB" dirty="0" smtClean="0">
                <a:solidFill>
                  <a:srgbClr val="FFFF00"/>
                </a:solidFill>
              </a:rPr>
              <a:t>sent by Him, then </a:t>
            </a:r>
            <a:r>
              <a:rPr lang="en-GB" dirty="0">
                <a:solidFill>
                  <a:srgbClr val="FFFF00"/>
                </a:solidFill>
              </a:rPr>
              <a:t>we carry His authority.</a:t>
            </a:r>
          </a:p>
          <a:p>
            <a:r>
              <a:rPr lang="en-GB" dirty="0">
                <a:solidFill>
                  <a:srgbClr val="FFFF00"/>
                </a:solidFill>
              </a:rPr>
              <a:t>“I am with you always.”</a:t>
            </a:r>
          </a:p>
          <a:p>
            <a:r>
              <a:rPr lang="en-GB" dirty="0">
                <a:solidFill>
                  <a:srgbClr val="FFFF00"/>
                </a:solidFill>
              </a:rPr>
              <a:t>He wants to bring the Good News to every human being, and He wants each of us to take our place in doing so. </a:t>
            </a:r>
          </a:p>
          <a:p>
            <a:r>
              <a:rPr lang="en-GB" dirty="0">
                <a:solidFill>
                  <a:srgbClr val="FFFF00"/>
                </a:solidFill>
              </a:rPr>
              <a:t>In John 20:21 Jesus said, “Peace be with you! As the Father has sent me, so am I sending you.” Jesus carried the authority of the Father, and now we carry the authority of the Son. We gain more authority as we bring more areas of our lives under His authority. The more you have surrendered, the more you can be an instrument.</a:t>
            </a:r>
          </a:p>
          <a:p>
            <a:endParaRPr lang="en-GB" dirty="0"/>
          </a:p>
          <a:p>
            <a:r>
              <a:rPr lang="en-GB" sz="1000" dirty="0"/>
              <a:t>Lozano, Neal. Unbound (p. 102). Baker Publishing Group. Kindle Edition. </a:t>
            </a:r>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3"/>
            <a:ext cx="5902035" cy="5143385"/>
          </a:xfrm>
        </p:spPr>
        <p:txBody>
          <a:bodyPr>
            <a:normAutofit/>
          </a:bodyPr>
          <a:lstStyle/>
          <a:p>
            <a:r>
              <a:rPr lang="pl-PL" dirty="0"/>
              <a:t>Skoro jesteśmy posłąni, nosimy Jego autorytet.
"Ja jestem z wami po wszystkie dni."
On chce, aby dobra nowina dotarła do każdego człowieka na świecie i pragnie, aby każdy z ans zajął w tym dziele wyznaczone miejsce. 
W Ewangelii Św. Jana (20,  21) Jezus mówi: "Pokój wam! Jak ojciec mnie posłał, tak i Ja was posyłam". Jezus został obdarzony autorytetem przez Ojca, a teraz my zostaliśmy nim obdarzeni przez Jego Syna. Im bardziej nasze życie poddajemy pod Jego władzę, tym większy staje się nasz autorytet, tym bardziej możemy być Jego narzędziami.
</a:t>
            </a:r>
            <a:endParaRPr lang="en-GB" dirty="0"/>
          </a:p>
        </p:txBody>
      </p:sp>
      <p:sp>
        <p:nvSpPr>
          <p:cNvPr id="8" name="Title 1">
            <a:extLst>
              <a:ext uri="{FF2B5EF4-FFF2-40B4-BE49-F238E27FC236}">
                <a16:creationId xmlns="" xmlns:a16="http://schemas.microsoft.com/office/drawing/2014/main" id="{0CB4F508-3465-4B90-82A9-CD00FDA8AB66}"/>
              </a:ext>
            </a:extLst>
          </p:cNvPr>
          <p:cNvSpPr>
            <a:spLocks noGrp="1"/>
          </p:cNvSpPr>
          <p:nvPr>
            <p:ph type="title"/>
          </p:nvPr>
        </p:nvSpPr>
        <p:spPr>
          <a:xfrm>
            <a:off x="0" y="159027"/>
            <a:ext cx="12192000" cy="907774"/>
          </a:xfrm>
        </p:spPr>
        <p:txBody>
          <a:bodyPr>
            <a:normAutofit fontScale="90000"/>
          </a:bodyPr>
          <a:lstStyle/>
          <a:p>
            <a:r>
              <a:rPr lang="en-GB" dirty="0"/>
              <a:t>4</a:t>
            </a:r>
            <a:r>
              <a:rPr lang="en-GB" baseline="30000" dirty="0"/>
              <a:t>th</a:t>
            </a:r>
            <a:r>
              <a:rPr lang="en-GB" sz="3100" dirty="0">
                <a:solidFill>
                  <a:srgbClr val="FFFF00"/>
                </a:solidFill>
              </a:rPr>
              <a:t>          I Take authority in the name of </a:t>
            </a:r>
            <a:r>
              <a:rPr lang="en-GB" sz="3100" dirty="0" err="1">
                <a:solidFill>
                  <a:srgbClr val="FFFF00"/>
                </a:solidFill>
              </a:rPr>
              <a:t>JEsus</a:t>
            </a:r>
            <a:r>
              <a:rPr lang="en-GB" sz="3100" dirty="0"/>
              <a:t>/ </a:t>
            </a:r>
            <a:r>
              <a:rPr lang="en-GB" sz="3100" dirty="0" err="1"/>
              <a:t>Staj</a:t>
            </a:r>
            <a:r>
              <a:rPr lang="pl-PL" sz="3200" dirty="0"/>
              <a:t>ę</a:t>
            </a:r>
            <a:r>
              <a:rPr lang="en-GB" sz="3100" dirty="0"/>
              <a:t> w </a:t>
            </a:r>
            <a:r>
              <a:rPr lang="en-GB" sz="3100" dirty="0" err="1"/>
              <a:t>Autorytecie</a:t>
            </a:r>
            <a:r>
              <a:rPr lang="en-GB" sz="3100" dirty="0"/>
              <a:t> </a:t>
            </a:r>
            <a:r>
              <a:rPr lang="pl-PL" sz="3100" dirty="0"/>
              <a:t>Jezusa</a:t>
            </a:r>
            <a:endParaRPr lang="en-GB" sz="3100" dirty="0"/>
          </a:p>
        </p:txBody>
      </p:sp>
      <p:pic>
        <p:nvPicPr>
          <p:cNvPr id="9" name="Picture 8">
            <a:extLst>
              <a:ext uri="{FF2B5EF4-FFF2-40B4-BE49-F238E27FC236}">
                <a16:creationId xmlns="" xmlns:a16="http://schemas.microsoft.com/office/drawing/2014/main" id="{EFD66D8C-70FF-46AF-96A7-7FC67A830416}"/>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39169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874643"/>
            <a:ext cx="5749636" cy="5644691"/>
          </a:xfrm>
        </p:spPr>
        <p:txBody>
          <a:bodyPr>
            <a:normAutofit fontScale="85000" lnSpcReduction="10000"/>
          </a:bodyPr>
          <a:lstStyle/>
          <a:p>
            <a:pPr marL="0" indent="0">
              <a:buNone/>
            </a:pPr>
            <a:r>
              <a:rPr lang="en-GB" dirty="0">
                <a:solidFill>
                  <a:srgbClr val="FFFF00"/>
                </a:solidFill>
              </a:rPr>
              <a:t>You Have Been Given Authority over Evil Spirits</a:t>
            </a:r>
          </a:p>
          <a:p>
            <a:r>
              <a:rPr lang="en-GB" i="1" dirty="0">
                <a:solidFill>
                  <a:srgbClr val="FFFF00"/>
                </a:solidFill>
              </a:rPr>
              <a:t>“And these signs will accompany those who believe: In my name they will drive out demons; they will speak in new tongues; they will pick up snakes with their hands; </a:t>
            </a:r>
            <a:r>
              <a:rPr lang="en-GB" i="1" dirty="0" smtClean="0">
                <a:solidFill>
                  <a:srgbClr val="FFFF00"/>
                </a:solidFill>
              </a:rPr>
              <a:t>…’ </a:t>
            </a:r>
            <a:r>
              <a:rPr lang="en-GB" dirty="0" smtClean="0">
                <a:solidFill>
                  <a:srgbClr val="FFFF00"/>
                </a:solidFill>
              </a:rPr>
              <a:t>Mark </a:t>
            </a:r>
            <a:r>
              <a:rPr lang="en-GB" dirty="0">
                <a:solidFill>
                  <a:srgbClr val="FFFF00"/>
                </a:solidFill>
              </a:rPr>
              <a:t>16:17–18</a:t>
            </a:r>
          </a:p>
          <a:p>
            <a:r>
              <a:rPr lang="en-GB" dirty="0">
                <a:solidFill>
                  <a:srgbClr val="FFFF00"/>
                </a:solidFill>
              </a:rPr>
              <a:t>We can exercise this authority over </a:t>
            </a:r>
            <a:r>
              <a:rPr lang="en-GB" dirty="0" smtClean="0">
                <a:solidFill>
                  <a:srgbClr val="FFFF00"/>
                </a:solidFill>
              </a:rPr>
              <a:t>bad spirits </a:t>
            </a:r>
            <a:r>
              <a:rPr lang="en-GB" dirty="0">
                <a:solidFill>
                  <a:srgbClr val="FFFF00"/>
                </a:solidFill>
              </a:rPr>
              <a:t>First in our lives . Often the first person who needs to experience this is ourselves.</a:t>
            </a:r>
          </a:p>
          <a:p>
            <a:r>
              <a:rPr lang="en-GB" u="sng" dirty="0">
                <a:solidFill>
                  <a:srgbClr val="FFFF00"/>
                </a:solidFill>
              </a:rPr>
              <a:t>The Truth of Christ exposes the lies with believe and sets us free from our bondage</a:t>
            </a:r>
            <a:r>
              <a:rPr lang="en-GB" dirty="0">
                <a:solidFill>
                  <a:srgbClr val="FFFF00"/>
                </a:solidFill>
              </a:rPr>
              <a:t>.</a:t>
            </a:r>
          </a:p>
          <a:p>
            <a:pPr marL="0" indent="0">
              <a:buNone/>
            </a:pPr>
            <a:r>
              <a:rPr lang="en-GB" dirty="0">
                <a:solidFill>
                  <a:srgbClr val="FFFF00"/>
                </a:solidFill>
              </a:rPr>
              <a:t>Taking authority</a:t>
            </a:r>
          </a:p>
          <a:p>
            <a:r>
              <a:rPr lang="en-GB" dirty="0">
                <a:solidFill>
                  <a:srgbClr val="FFFF00"/>
                </a:solidFill>
              </a:rPr>
              <a:t>Once we have repented all our sins and renounced the works of </a:t>
            </a:r>
            <a:r>
              <a:rPr lang="en-GB" dirty="0" smtClean="0">
                <a:solidFill>
                  <a:srgbClr val="FFFF00"/>
                </a:solidFill>
              </a:rPr>
              <a:t>bad spirits </a:t>
            </a:r>
            <a:r>
              <a:rPr lang="en-GB" u="sng" dirty="0" smtClean="0">
                <a:solidFill>
                  <a:srgbClr val="FFFF00"/>
                </a:solidFill>
              </a:rPr>
              <a:t>we </a:t>
            </a:r>
            <a:r>
              <a:rPr lang="en-GB" u="sng" dirty="0">
                <a:solidFill>
                  <a:srgbClr val="FFFF00"/>
                </a:solidFill>
              </a:rPr>
              <a:t>need to leave the prison</a:t>
            </a:r>
            <a:r>
              <a:rPr lang="en-GB" dirty="0">
                <a:solidFill>
                  <a:srgbClr val="FFFF00"/>
                </a:solidFill>
              </a:rPr>
              <a:t>. </a:t>
            </a:r>
            <a:r>
              <a:rPr lang="en-GB" dirty="0" smtClean="0">
                <a:solidFill>
                  <a:srgbClr val="FFFF00"/>
                </a:solidFill>
              </a:rPr>
              <a:t>If </a:t>
            </a:r>
            <a:r>
              <a:rPr lang="en-GB" dirty="0">
                <a:solidFill>
                  <a:srgbClr val="FFFF00"/>
                </a:solidFill>
              </a:rPr>
              <a:t>Jesus has unlocked the prison door is it not time to push it open and come out to a new life?</a:t>
            </a:r>
          </a:p>
          <a:p>
            <a:r>
              <a:rPr lang="en-GB" dirty="0">
                <a:solidFill>
                  <a:srgbClr val="FFFF00"/>
                </a:solidFill>
              </a:rPr>
              <a:t>Taking authority is an expression of your faith, of what you believe; what you believe about Jesus, and what you believe about your relationship to him.</a:t>
            </a:r>
          </a:p>
          <a:p>
            <a:r>
              <a:rPr lang="en-GB" dirty="0">
                <a:solidFill>
                  <a:srgbClr val="FFFF00"/>
                </a:solidFill>
              </a:rPr>
              <a:t>But if you do not </a:t>
            </a:r>
            <a:r>
              <a:rPr lang="en-GB" u="sng" dirty="0">
                <a:solidFill>
                  <a:srgbClr val="FFFF00"/>
                </a:solidFill>
              </a:rPr>
              <a:t>deal with the root causes </a:t>
            </a:r>
            <a:r>
              <a:rPr lang="en-GB" dirty="0">
                <a:solidFill>
                  <a:srgbClr val="FFFF00"/>
                </a:solidFill>
              </a:rPr>
              <a:t>of your sin and receive affirmation and blessing for your life you may be driving the </a:t>
            </a:r>
            <a:r>
              <a:rPr lang="en-GB" dirty="0" smtClean="0">
                <a:solidFill>
                  <a:srgbClr val="FFFF00"/>
                </a:solidFill>
              </a:rPr>
              <a:t>bad spirit out</a:t>
            </a:r>
            <a:r>
              <a:rPr lang="en-GB" dirty="0">
                <a:solidFill>
                  <a:srgbClr val="FFFF00"/>
                </a:solidFill>
              </a:rPr>
              <a:t>, but he will come right back. </a:t>
            </a:r>
            <a:r>
              <a:rPr lang="en-GB" u="sng" dirty="0" smtClean="0">
                <a:solidFill>
                  <a:srgbClr val="FFFF00"/>
                </a:solidFill>
              </a:rPr>
              <a:t>Bad spirits are </a:t>
            </a:r>
            <a:r>
              <a:rPr lang="en-GB" u="sng" dirty="0">
                <a:solidFill>
                  <a:srgbClr val="FFFF00"/>
                </a:solidFill>
              </a:rPr>
              <a:t>not going to live if we say ‘out’ with our mouths and ‘stay’ with our hearts</a:t>
            </a:r>
            <a:r>
              <a:rPr lang="en-GB" dirty="0">
                <a:solidFill>
                  <a:srgbClr val="FFFF00"/>
                </a:solidFill>
              </a:rPr>
              <a:t>.</a:t>
            </a:r>
          </a:p>
          <a:p>
            <a:pPr marL="0" indent="0">
              <a:buNone/>
            </a:pPr>
            <a:endParaRPr lang="en-GB" dirty="0"/>
          </a:p>
          <a:p>
            <a:r>
              <a:rPr lang="en-GB" sz="1200" dirty="0"/>
              <a:t>Lozano, Neal. Unbound (pp. 103-104). Baker Publishing Group. Kindle Edition. </a:t>
            </a:r>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3"/>
            <a:ext cx="5902035" cy="5292241"/>
          </a:xfrm>
        </p:spPr>
        <p:txBody>
          <a:bodyPr>
            <a:normAutofit fontScale="85000" lnSpcReduction="10000"/>
          </a:bodyPr>
          <a:lstStyle/>
          <a:p>
            <a:pPr marL="0" indent="0">
              <a:buNone/>
            </a:pPr>
            <a:r>
              <a:rPr lang="pl-PL" b="1" dirty="0"/>
              <a:t>Dana Ci Została Władza Nad Złymi Duchami</a:t>
            </a:r>
            <a:r>
              <a:rPr lang="pl-PL" dirty="0"/>
              <a:t>
</a:t>
            </a:r>
            <a:r>
              <a:rPr lang="pl-PL" i="1" dirty="0"/>
              <a:t>„Tym zaś, którzy uwoerzą, te znaki towarzyszyć będą: w imię moje złe duchy będą wyrzucać, nowymi językami mówić będą, węże brać będą do rąk...” </a:t>
            </a:r>
            <a:r>
              <a:rPr lang="pl-PL" dirty="0"/>
              <a:t>(Mk 16, 17 – 18)
Służąc Mu, możemy sprawować władzę nad złymi duchami. Najpierw w naszym własnym życiu. Często pierwszą osobą, z jaką powinniśmy podzielić się dobrą nowiną, jesteśmy my sami.
</a:t>
            </a:r>
            <a:r>
              <a:rPr lang="pl-PL" u="sng" dirty="0"/>
              <a:t>Prawda obnaża kłamstwo, w które uwierzyliśmy i uwalnia nas z więzów. </a:t>
            </a:r>
            <a:r>
              <a:rPr lang="pl-PL" dirty="0"/>
              <a:t>
</a:t>
            </a:r>
            <a:r>
              <a:rPr lang="pl-PL" b="1" dirty="0"/>
              <a:t>Stanąć w autorytecie</a:t>
            </a:r>
            <a:r>
              <a:rPr lang="pl-PL" dirty="0"/>
              <a:t>
Co dobrego przyjdzie z nawrócenia się ze wszystkich naszych grzechów i wyrzeczenia się dzieł szatana, </a:t>
            </a:r>
            <a:r>
              <a:rPr lang="pl-PL" u="sng" dirty="0"/>
              <a:t>jeśli pozostaniemy w </a:t>
            </a:r>
            <a:r>
              <a:rPr lang="pl-PL" u="sng" dirty="0" smtClean="0"/>
              <a:t>więzieniu</a:t>
            </a:r>
            <a:r>
              <a:rPr lang="en-GB" dirty="0" smtClean="0"/>
              <a:t>.</a:t>
            </a:r>
            <a:r>
              <a:rPr lang="pl-PL" dirty="0" smtClean="0"/>
              <a:t> </a:t>
            </a:r>
            <a:r>
              <a:rPr lang="pl-PL" dirty="0"/>
              <a:t>Skoro Jezus otworzył drzwi więzienia, czy nie jest to czas, by nacisnąć klamkę i wyjść na zewnątrz, do nowego życia? 
Przejęcie władzy nad nieprzyjacielem i jego dziełami w naszym życiu jest wyrazem tego, w co wierzymy odnośnie Jezusa i odnośnie naszej z Nim relacji.</a:t>
            </a:r>
          </a:p>
          <a:p>
            <a:pPr marL="0" indent="0">
              <a:buNone/>
            </a:pPr>
            <a:r>
              <a:rPr lang="pl-PL" dirty="0"/>
              <a:t>Jeśli nie rozprawimy </a:t>
            </a:r>
            <a:r>
              <a:rPr lang="pl-PL" dirty="0" smtClean="0"/>
              <a:t>się </a:t>
            </a:r>
            <a:r>
              <a:rPr lang="pl-PL" u="sng" dirty="0" smtClean="0"/>
              <a:t>z korzeniami problemów </a:t>
            </a:r>
            <a:r>
              <a:rPr lang="pl-PL" dirty="0"/>
              <a:t>i nie przyjmiemy Bożego błogosławieństwa nad </a:t>
            </a:r>
            <a:r>
              <a:rPr lang="pl-PL" dirty="0" smtClean="0"/>
              <a:t>naszym </a:t>
            </a:r>
            <a:r>
              <a:rPr lang="pl-PL" dirty="0"/>
              <a:t>życiem, może okazać  się, że wyrzucamy demony przez obrotowe drzwi. </a:t>
            </a:r>
            <a:r>
              <a:rPr lang="pl-PL" u="sng" dirty="0"/>
              <a:t>Demony nie odejdą, jeśli będziemy im mówić „wynoś się” ustami, a „zostań’ naszym sercem</a:t>
            </a:r>
            <a:r>
              <a:rPr lang="pl-PL" dirty="0"/>
              <a:t>. </a:t>
            </a:r>
            <a:endParaRPr lang="en-GB" dirty="0"/>
          </a:p>
        </p:txBody>
      </p:sp>
      <p:sp>
        <p:nvSpPr>
          <p:cNvPr id="8" name="Title 1">
            <a:extLst>
              <a:ext uri="{FF2B5EF4-FFF2-40B4-BE49-F238E27FC236}">
                <a16:creationId xmlns="" xmlns:a16="http://schemas.microsoft.com/office/drawing/2014/main" id="{ECAA6893-81AD-48E8-B94D-4F3768CABE1F}"/>
              </a:ext>
            </a:extLst>
          </p:cNvPr>
          <p:cNvSpPr>
            <a:spLocks noGrp="1"/>
          </p:cNvSpPr>
          <p:nvPr>
            <p:ph type="title"/>
          </p:nvPr>
        </p:nvSpPr>
        <p:spPr>
          <a:xfrm>
            <a:off x="0" y="159027"/>
            <a:ext cx="12192000" cy="907774"/>
          </a:xfrm>
        </p:spPr>
        <p:txBody>
          <a:bodyPr>
            <a:normAutofit fontScale="90000"/>
          </a:bodyPr>
          <a:lstStyle/>
          <a:p>
            <a:r>
              <a:rPr lang="en-GB" dirty="0"/>
              <a:t>4</a:t>
            </a:r>
            <a:r>
              <a:rPr lang="en-GB" baseline="30000" dirty="0"/>
              <a:t>th</a:t>
            </a:r>
            <a:r>
              <a:rPr lang="en-GB" sz="3100" dirty="0">
                <a:solidFill>
                  <a:srgbClr val="FFFF00"/>
                </a:solidFill>
              </a:rPr>
              <a:t>          I Take authority in the name of </a:t>
            </a:r>
            <a:r>
              <a:rPr lang="en-GB" sz="3100" dirty="0" err="1">
                <a:solidFill>
                  <a:srgbClr val="FFFF00"/>
                </a:solidFill>
              </a:rPr>
              <a:t>JEsus</a:t>
            </a:r>
            <a:r>
              <a:rPr lang="en-GB" sz="3100" dirty="0"/>
              <a:t>/ </a:t>
            </a:r>
            <a:r>
              <a:rPr lang="en-GB" sz="3100" dirty="0" err="1"/>
              <a:t>Staj</a:t>
            </a:r>
            <a:r>
              <a:rPr lang="pl-PL" sz="3200" dirty="0"/>
              <a:t>ę</a:t>
            </a:r>
            <a:r>
              <a:rPr lang="en-GB" sz="3100" dirty="0"/>
              <a:t> w </a:t>
            </a:r>
            <a:r>
              <a:rPr lang="en-GB" sz="3100" dirty="0" err="1"/>
              <a:t>Autorytecie</a:t>
            </a:r>
            <a:r>
              <a:rPr lang="en-GB" sz="3100" dirty="0"/>
              <a:t> </a:t>
            </a:r>
            <a:r>
              <a:rPr lang="pl-PL" sz="3100" dirty="0"/>
              <a:t>Jezusa</a:t>
            </a:r>
            <a:endParaRPr lang="en-GB" sz="3100" dirty="0"/>
          </a:p>
        </p:txBody>
      </p:sp>
      <p:pic>
        <p:nvPicPr>
          <p:cNvPr id="9" name="Picture 8">
            <a:extLst>
              <a:ext uri="{FF2B5EF4-FFF2-40B4-BE49-F238E27FC236}">
                <a16:creationId xmlns="" xmlns:a16="http://schemas.microsoft.com/office/drawing/2014/main" id="{938B26C4-9320-4136-92B5-B2D1213CCD07}"/>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25040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1066801"/>
            <a:ext cx="5749636" cy="5452533"/>
          </a:xfrm>
        </p:spPr>
        <p:txBody>
          <a:bodyPr>
            <a:normAutofit fontScale="85000" lnSpcReduction="10000"/>
          </a:bodyPr>
          <a:lstStyle/>
          <a:p>
            <a:pPr marL="0" indent="0">
              <a:buNone/>
            </a:pPr>
            <a:r>
              <a:rPr lang="en-GB" dirty="0">
                <a:solidFill>
                  <a:srgbClr val="FFFF00"/>
                </a:solidFill>
              </a:rPr>
              <a:t>A word of command</a:t>
            </a:r>
          </a:p>
          <a:p>
            <a:r>
              <a:rPr lang="en-GB" i="1" dirty="0">
                <a:solidFill>
                  <a:srgbClr val="FFFF00"/>
                </a:solidFill>
              </a:rPr>
              <a:t>‘In the name of Jesus I break the power of evil spirit I have renounced and I command them to leave now!’ </a:t>
            </a:r>
            <a:r>
              <a:rPr lang="en-GB" dirty="0">
                <a:solidFill>
                  <a:srgbClr val="FFFF00"/>
                </a:solidFill>
              </a:rPr>
              <a:t>If you have some areas of particular weakness, say: ‘</a:t>
            </a:r>
            <a:r>
              <a:rPr lang="en-GB" i="1" dirty="0">
                <a:solidFill>
                  <a:srgbClr val="FFFF00"/>
                </a:solidFill>
              </a:rPr>
              <a:t>I break the power of …(</a:t>
            </a:r>
            <a:r>
              <a:rPr lang="en-GB" i="1" dirty="0" err="1">
                <a:solidFill>
                  <a:srgbClr val="FFFF00"/>
                </a:solidFill>
              </a:rPr>
              <a:t>ie</a:t>
            </a:r>
            <a:r>
              <a:rPr lang="en-GB" i="1" dirty="0">
                <a:solidFill>
                  <a:srgbClr val="FFFF00"/>
                </a:solidFill>
              </a:rPr>
              <a:t>. selfishness, greed…) and I command it to leave now.’  </a:t>
            </a:r>
            <a:r>
              <a:rPr lang="en-GB" u="sng" dirty="0">
                <a:solidFill>
                  <a:srgbClr val="FFFF00"/>
                </a:solidFill>
              </a:rPr>
              <a:t>We must say it out loud</a:t>
            </a:r>
            <a:r>
              <a:rPr lang="en-GB" dirty="0">
                <a:solidFill>
                  <a:srgbClr val="FFFF00"/>
                </a:solidFill>
              </a:rPr>
              <a:t> because we are not merely performing a human ritual, but actually speaking to </a:t>
            </a:r>
            <a:r>
              <a:rPr lang="en-GB" dirty="0" smtClean="0">
                <a:solidFill>
                  <a:srgbClr val="FFFF00"/>
                </a:solidFill>
              </a:rPr>
              <a:t>bad spirits; </a:t>
            </a:r>
            <a:r>
              <a:rPr lang="en-GB" u="sng" dirty="0">
                <a:solidFill>
                  <a:srgbClr val="FFFF00"/>
                </a:solidFill>
              </a:rPr>
              <a:t>speaking is an expression of faith</a:t>
            </a:r>
            <a:r>
              <a:rPr lang="en-GB" dirty="0">
                <a:solidFill>
                  <a:srgbClr val="FFFF00"/>
                </a:solidFill>
              </a:rPr>
              <a:t>.</a:t>
            </a:r>
          </a:p>
          <a:p>
            <a:r>
              <a:rPr lang="en-GB" dirty="0">
                <a:solidFill>
                  <a:srgbClr val="FFFF00"/>
                </a:solidFill>
              </a:rPr>
              <a:t>If you are experienced and are trying to help someone who is not, you can </a:t>
            </a:r>
            <a:r>
              <a:rPr lang="en-GB" u="sng" dirty="0">
                <a:solidFill>
                  <a:srgbClr val="FFFF00"/>
                </a:solidFill>
              </a:rPr>
              <a:t>say the command on behalf of that person </a:t>
            </a:r>
            <a:r>
              <a:rPr lang="en-GB" dirty="0">
                <a:solidFill>
                  <a:srgbClr val="FFFF00"/>
                </a:solidFill>
              </a:rPr>
              <a:t>with his or her consent.</a:t>
            </a:r>
          </a:p>
          <a:p>
            <a:r>
              <a:rPr lang="en-GB" dirty="0">
                <a:solidFill>
                  <a:srgbClr val="FFFF00"/>
                </a:solidFill>
              </a:rPr>
              <a:t>To speak in the name of Jesus means to act in the person, character and Spirit of Jesus. Whenever I give a command I always remember that </a:t>
            </a:r>
            <a:r>
              <a:rPr lang="en-GB" u="sng" dirty="0">
                <a:solidFill>
                  <a:srgbClr val="FFFF00"/>
                </a:solidFill>
              </a:rPr>
              <a:t>I am simply his instrument .</a:t>
            </a:r>
          </a:p>
          <a:p>
            <a:r>
              <a:rPr lang="en-GB" dirty="0">
                <a:solidFill>
                  <a:srgbClr val="FFFF00"/>
                </a:solidFill>
              </a:rPr>
              <a:t>To be safe take authority only over what you have renounced. If </a:t>
            </a:r>
            <a:r>
              <a:rPr lang="en-GB" dirty="0" smtClean="0">
                <a:solidFill>
                  <a:srgbClr val="FFFF00"/>
                </a:solidFill>
              </a:rPr>
              <a:t>bad spirits </a:t>
            </a:r>
            <a:r>
              <a:rPr lang="en-GB" dirty="0">
                <a:solidFill>
                  <a:srgbClr val="FFFF00"/>
                </a:solidFill>
              </a:rPr>
              <a:t>manifest and there is no relief, do not keep commanding them to go. Tell them instead to stop hassling you and set your eyes on Jesus!</a:t>
            </a:r>
          </a:p>
          <a:p>
            <a:r>
              <a:rPr lang="en-GB" dirty="0">
                <a:solidFill>
                  <a:srgbClr val="FFFF00"/>
                </a:solidFill>
              </a:rPr>
              <a:t>But always remember you are in God’s hands! (see Mt 6:26)</a:t>
            </a:r>
          </a:p>
          <a:p>
            <a:endParaRPr lang="en-GB" dirty="0"/>
          </a:p>
          <a:p>
            <a:r>
              <a:rPr lang="en-GB" sz="1100" dirty="0"/>
              <a:t>Lozano, Neal. Unbound (pp. 105). Baker Publishing Group. Kindle Edition. </a:t>
            </a:r>
          </a:p>
          <a:p>
            <a:endParaRPr lang="en-GB" dirty="0"/>
          </a:p>
          <a:p>
            <a:endParaRPr lang="en-GB" dirty="0"/>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4"/>
            <a:ext cx="5902035" cy="5164650"/>
          </a:xfrm>
        </p:spPr>
        <p:txBody>
          <a:bodyPr>
            <a:normAutofit fontScale="85000" lnSpcReduction="10000"/>
          </a:bodyPr>
          <a:lstStyle/>
          <a:p>
            <a:r>
              <a:rPr lang="pl-PL" dirty="0"/>
              <a:t>Słowo nakazu
</a:t>
            </a:r>
            <a:r>
              <a:rPr lang="pl-PL" i="1" dirty="0"/>
              <a:t>"W imię Jezusa </a:t>
            </a:r>
            <a:r>
              <a:rPr lang="pl-PL" i="1" u="sng" dirty="0"/>
              <a:t>łamię moc wszystkich duchów</a:t>
            </a:r>
            <a:r>
              <a:rPr lang="pl-PL" i="1" dirty="0"/>
              <a:t>, których się wyrzekłem, i rozkazuję im natychmiast odejść”</a:t>
            </a:r>
            <a:r>
              <a:rPr lang="pl-PL" dirty="0"/>
              <a:t>. Jeśli są jakieś dziedziny, w których czułeś się szczególnie słaby, powiedz: „</a:t>
            </a:r>
            <a:r>
              <a:rPr lang="pl-PL" i="1" dirty="0"/>
              <a:t>Łamię moc... (np. Egoizmu, chciwości...) i rozkazuję im natychmiast odejść.” </a:t>
            </a:r>
            <a:r>
              <a:rPr lang="pl-PL" u="sng" dirty="0"/>
              <a:t>Trzeba to powiedzieć na głos,</a:t>
            </a:r>
            <a:r>
              <a:rPr lang="pl-PL" dirty="0"/>
              <a:t> bo nie odprawiamy w tym momencie jedynie jakiegoś rytuału; mówimy do demonów. </a:t>
            </a:r>
            <a:r>
              <a:rPr lang="pl-PL" u="sng" dirty="0"/>
              <a:t>Wypowiedzenie tych słów jest wyrazem naszej wiary. </a:t>
            </a:r>
            <a:r>
              <a:rPr lang="pl-PL" dirty="0"/>
              <a:t>
Ktoś kto ma większe doświadczenie, może wesprzeć nas w wierze w to, że nieprzyjaciel rzeczywiście musi odejść w imię Jezusa. Osoba ta moze </a:t>
            </a:r>
            <a:r>
              <a:rPr lang="pl-PL" u="sng" dirty="0"/>
              <a:t>wypowiedzieć to polecenie w naszym imieniu za naszą zgodą</a:t>
            </a:r>
            <a:r>
              <a:rPr lang="pl-PL" dirty="0"/>
              <a:t>. 
Mówić w imieniu Jezusa oznacza działać w Jego osobie, charakterze i Duchu Jezusa. Za każdym razem, gdy wypowiadam słowo nakazu, pamiętam, że </a:t>
            </a:r>
            <a:r>
              <a:rPr lang="pl-PL" u="sng" dirty="0"/>
              <a:t>jestem tylko Jego narzędziem. </a:t>
            </a:r>
            <a:r>
              <a:rPr lang="pl-PL" dirty="0"/>
              <a:t>
Dla bezpieczeństwa, pamiętaj by nakazywać duchom dopiero wtedy, gdy się ich wyrzekleś. Jeśli pojawiają się manifestacje i masz wrażenie, że nie ustępują, nie rozkazuj im dalej. Powiedz, by złe duchy przestały cię nękać i zwróć oczy na Jezusa. Uspokój się i poszukaj kogoś bardziej doświadczonego. 
Pamiętaj, Bóg trzyma cię w swoich rękach (zob. Mt 6, 26</a:t>
            </a:r>
            <a:r>
              <a:rPr lang="en-GB" dirty="0"/>
              <a:t>)</a:t>
            </a:r>
          </a:p>
        </p:txBody>
      </p:sp>
      <p:sp>
        <p:nvSpPr>
          <p:cNvPr id="8" name="Title 1">
            <a:extLst>
              <a:ext uri="{FF2B5EF4-FFF2-40B4-BE49-F238E27FC236}">
                <a16:creationId xmlns="" xmlns:a16="http://schemas.microsoft.com/office/drawing/2014/main" id="{8940340C-DC3B-4D27-B819-847F34B21D76}"/>
              </a:ext>
            </a:extLst>
          </p:cNvPr>
          <p:cNvSpPr>
            <a:spLocks noGrp="1"/>
          </p:cNvSpPr>
          <p:nvPr>
            <p:ph type="title"/>
          </p:nvPr>
        </p:nvSpPr>
        <p:spPr>
          <a:xfrm>
            <a:off x="0" y="159027"/>
            <a:ext cx="12192000" cy="907774"/>
          </a:xfrm>
        </p:spPr>
        <p:txBody>
          <a:bodyPr>
            <a:normAutofit fontScale="90000"/>
          </a:bodyPr>
          <a:lstStyle/>
          <a:p>
            <a:r>
              <a:rPr lang="en-GB" dirty="0"/>
              <a:t>4</a:t>
            </a:r>
            <a:r>
              <a:rPr lang="en-GB" baseline="30000" dirty="0"/>
              <a:t>th</a:t>
            </a:r>
            <a:r>
              <a:rPr lang="en-GB" sz="3100" dirty="0">
                <a:solidFill>
                  <a:srgbClr val="FFFF00"/>
                </a:solidFill>
              </a:rPr>
              <a:t>          I Take authority in the name of </a:t>
            </a:r>
            <a:r>
              <a:rPr lang="en-GB" sz="3100" dirty="0" err="1">
                <a:solidFill>
                  <a:srgbClr val="FFFF00"/>
                </a:solidFill>
              </a:rPr>
              <a:t>JEsus</a:t>
            </a:r>
            <a:r>
              <a:rPr lang="en-GB" sz="3100" dirty="0"/>
              <a:t>/ </a:t>
            </a:r>
            <a:r>
              <a:rPr lang="en-GB" sz="3100" dirty="0" err="1"/>
              <a:t>Staj</a:t>
            </a:r>
            <a:r>
              <a:rPr lang="pl-PL" sz="3200" dirty="0"/>
              <a:t>ę</a:t>
            </a:r>
            <a:r>
              <a:rPr lang="en-GB" sz="3100" dirty="0"/>
              <a:t> w </a:t>
            </a:r>
            <a:r>
              <a:rPr lang="en-GB" sz="3100" dirty="0" err="1"/>
              <a:t>Autorytecie</a:t>
            </a:r>
            <a:r>
              <a:rPr lang="en-GB" sz="3100" dirty="0"/>
              <a:t> </a:t>
            </a:r>
            <a:r>
              <a:rPr lang="pl-PL" sz="3100" dirty="0"/>
              <a:t>Jezusa</a:t>
            </a:r>
            <a:endParaRPr lang="en-GB" sz="3100" dirty="0"/>
          </a:p>
        </p:txBody>
      </p:sp>
      <p:pic>
        <p:nvPicPr>
          <p:cNvPr id="9" name="Picture 8">
            <a:extLst>
              <a:ext uri="{FF2B5EF4-FFF2-40B4-BE49-F238E27FC236}">
                <a16:creationId xmlns="" xmlns:a16="http://schemas.microsoft.com/office/drawing/2014/main" id="{AEBC5ED6-EABC-4FDC-96F9-F64D693EFE3F}"/>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28877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6F2B63-BCBF-4CED-BAB3-1F5CCEF1EDCF}"/>
              </a:ext>
            </a:extLst>
          </p:cNvPr>
          <p:cNvSpPr>
            <a:spLocks noGrp="1"/>
          </p:cNvSpPr>
          <p:nvPr>
            <p:ph sz="half" idx="1"/>
          </p:nvPr>
        </p:nvSpPr>
        <p:spPr>
          <a:xfrm>
            <a:off x="193964" y="874644"/>
            <a:ext cx="5749636" cy="5824329"/>
          </a:xfrm>
        </p:spPr>
        <p:txBody>
          <a:bodyPr>
            <a:normAutofit fontScale="77500" lnSpcReduction="20000"/>
          </a:bodyPr>
          <a:lstStyle/>
          <a:p>
            <a:pPr marL="0" indent="0">
              <a:buNone/>
            </a:pPr>
            <a:r>
              <a:rPr lang="en-GB" dirty="0">
                <a:solidFill>
                  <a:srgbClr val="FFFF00"/>
                </a:solidFill>
              </a:rPr>
              <a:t>Do you want to be free?</a:t>
            </a:r>
          </a:p>
          <a:p>
            <a:r>
              <a:rPr lang="en-GB" dirty="0">
                <a:solidFill>
                  <a:srgbClr val="FFFF00"/>
                </a:solidFill>
              </a:rPr>
              <a:t>In many cases of incomplete ongoing </a:t>
            </a:r>
            <a:r>
              <a:rPr lang="en-GB" dirty="0" smtClean="0">
                <a:solidFill>
                  <a:srgbClr val="FFFF00"/>
                </a:solidFill>
              </a:rPr>
              <a:t>liberation the </a:t>
            </a:r>
            <a:r>
              <a:rPr lang="en-GB" dirty="0">
                <a:solidFill>
                  <a:srgbClr val="FFFF00"/>
                </a:solidFill>
              </a:rPr>
              <a:t>person is </a:t>
            </a:r>
            <a:r>
              <a:rPr lang="en-GB" u="sng" dirty="0">
                <a:solidFill>
                  <a:srgbClr val="FFFF00"/>
                </a:solidFill>
              </a:rPr>
              <a:t>afraid of what he or she has buried in the darkness.</a:t>
            </a:r>
          </a:p>
          <a:p>
            <a:r>
              <a:rPr lang="en-GB" dirty="0">
                <a:solidFill>
                  <a:srgbClr val="FFFF00"/>
                </a:solidFill>
              </a:rPr>
              <a:t>If that is your situation pray for the grace of desire to be free! </a:t>
            </a:r>
            <a:r>
              <a:rPr lang="en-GB" u="sng" dirty="0">
                <a:solidFill>
                  <a:srgbClr val="FFFF00"/>
                </a:solidFill>
              </a:rPr>
              <a:t>Resist becoming introspective</a:t>
            </a:r>
            <a:r>
              <a:rPr lang="en-GB" dirty="0">
                <a:solidFill>
                  <a:srgbClr val="FFFF00"/>
                </a:solidFill>
              </a:rPr>
              <a:t>!</a:t>
            </a:r>
          </a:p>
          <a:p>
            <a:pPr marL="0" indent="0">
              <a:buNone/>
            </a:pPr>
            <a:r>
              <a:rPr lang="en-GB" dirty="0">
                <a:solidFill>
                  <a:srgbClr val="FFFF00"/>
                </a:solidFill>
              </a:rPr>
              <a:t>Do you have enough faith?</a:t>
            </a:r>
          </a:p>
          <a:p>
            <a:r>
              <a:rPr lang="en-GB" u="sng" dirty="0">
                <a:solidFill>
                  <a:srgbClr val="FFFF00"/>
                </a:solidFill>
              </a:rPr>
              <a:t>Yes, you do</a:t>
            </a:r>
            <a:r>
              <a:rPr lang="en-GB" dirty="0">
                <a:solidFill>
                  <a:srgbClr val="FFFF00"/>
                </a:solidFill>
              </a:rPr>
              <a:t>, you just have to act upon it, and then build up a collection of the stories of the acts of God in your life through your faith.</a:t>
            </a:r>
          </a:p>
          <a:p>
            <a:r>
              <a:rPr lang="en-GB" dirty="0">
                <a:solidFill>
                  <a:srgbClr val="FFFF00"/>
                </a:solidFill>
              </a:rPr>
              <a:t>Faith increases when we act on what has been revealed to us. </a:t>
            </a:r>
          </a:p>
          <a:p>
            <a:pPr marL="0" indent="0">
              <a:buNone/>
            </a:pPr>
            <a:r>
              <a:rPr lang="en-GB" dirty="0">
                <a:solidFill>
                  <a:srgbClr val="FFFF00"/>
                </a:solidFill>
              </a:rPr>
              <a:t>God can do it in any way He wants</a:t>
            </a:r>
          </a:p>
          <a:p>
            <a:r>
              <a:rPr lang="en-GB" dirty="0">
                <a:solidFill>
                  <a:srgbClr val="FFFF00"/>
                </a:solidFill>
              </a:rPr>
              <a:t>See Matthew 8:16: people were bringing demon possessed people to Him in the evening.</a:t>
            </a:r>
          </a:p>
          <a:p>
            <a:r>
              <a:rPr lang="en-GB" dirty="0">
                <a:solidFill>
                  <a:srgbClr val="FFFF00"/>
                </a:solidFill>
              </a:rPr>
              <a:t>Learning about the principles of deliverance is very important; that is how we learn to cooperate with the Lord and assist others as they seek to receive their blessings.</a:t>
            </a:r>
          </a:p>
          <a:p>
            <a:r>
              <a:rPr lang="en-GB" dirty="0">
                <a:solidFill>
                  <a:srgbClr val="FFFF00"/>
                </a:solidFill>
              </a:rPr>
              <a:t>But we need to consider that Jesus can set his People free in anyway he wishes.</a:t>
            </a:r>
          </a:p>
          <a:p>
            <a:r>
              <a:rPr lang="en-GB" dirty="0">
                <a:solidFill>
                  <a:srgbClr val="FFFF00"/>
                </a:solidFill>
              </a:rPr>
              <a:t>We can cry out to God asking that He sets us free. Sometimes he just does </a:t>
            </a:r>
            <a:r>
              <a:rPr lang="en-GB" dirty="0" smtClean="0">
                <a:solidFill>
                  <a:srgbClr val="FFFF00"/>
                </a:solidFill>
              </a:rPr>
              <a:t>it, </a:t>
            </a:r>
            <a:r>
              <a:rPr lang="en-GB" dirty="0">
                <a:solidFill>
                  <a:srgbClr val="FFFF00"/>
                </a:solidFill>
              </a:rPr>
              <a:t>but </a:t>
            </a:r>
            <a:r>
              <a:rPr lang="en-GB" u="sng" dirty="0">
                <a:solidFill>
                  <a:srgbClr val="FFFF00"/>
                </a:solidFill>
              </a:rPr>
              <a:t>most of the time he takes us through a long journey. </a:t>
            </a:r>
            <a:r>
              <a:rPr lang="en-GB" dirty="0">
                <a:solidFill>
                  <a:srgbClr val="FFFF00"/>
                </a:solidFill>
              </a:rPr>
              <a:t>In doing so </a:t>
            </a:r>
            <a:r>
              <a:rPr lang="en-GB" u="sng" dirty="0">
                <a:solidFill>
                  <a:srgbClr val="FFFF00"/>
                </a:solidFill>
              </a:rPr>
              <a:t>he teaches us much more about the spiritual life </a:t>
            </a:r>
            <a:r>
              <a:rPr lang="en-GB" dirty="0">
                <a:solidFill>
                  <a:srgbClr val="FFFF00"/>
                </a:solidFill>
              </a:rPr>
              <a:t>and how we can </a:t>
            </a:r>
            <a:r>
              <a:rPr lang="en-GB" u="sng" dirty="0">
                <a:solidFill>
                  <a:srgbClr val="FFFF00"/>
                </a:solidFill>
              </a:rPr>
              <a:t>become his instruments for others</a:t>
            </a:r>
            <a:r>
              <a:rPr lang="en-GB" dirty="0">
                <a:solidFill>
                  <a:srgbClr val="FFFF00"/>
                </a:solidFill>
              </a:rPr>
              <a:t>.</a:t>
            </a:r>
          </a:p>
          <a:p>
            <a:endParaRPr lang="en-GB" sz="1300" dirty="0"/>
          </a:p>
          <a:p>
            <a:r>
              <a:rPr lang="en-GB" sz="1300" dirty="0"/>
              <a:t>Lozano, Neal. Unbound (pp. 106-108). Baker Publishing Group. Kindle Edition. </a:t>
            </a:r>
            <a:endParaRPr lang="en-GB" dirty="0"/>
          </a:p>
        </p:txBody>
      </p:sp>
      <p:sp>
        <p:nvSpPr>
          <p:cNvPr id="4" name="Content Placeholder 3">
            <a:extLst>
              <a:ext uri="{FF2B5EF4-FFF2-40B4-BE49-F238E27FC236}">
                <a16:creationId xmlns="" xmlns:a16="http://schemas.microsoft.com/office/drawing/2014/main" id="{071B4409-B37A-4A33-8C7E-5EC48A931CFC}"/>
              </a:ext>
            </a:extLst>
          </p:cNvPr>
          <p:cNvSpPr>
            <a:spLocks noGrp="1"/>
          </p:cNvSpPr>
          <p:nvPr>
            <p:ph sz="half" idx="2"/>
          </p:nvPr>
        </p:nvSpPr>
        <p:spPr>
          <a:xfrm>
            <a:off x="6096000" y="874644"/>
            <a:ext cx="5902035" cy="5313506"/>
          </a:xfrm>
        </p:spPr>
        <p:txBody>
          <a:bodyPr>
            <a:normAutofit fontScale="77500" lnSpcReduction="20000"/>
          </a:bodyPr>
          <a:lstStyle/>
          <a:p>
            <a:r>
              <a:rPr lang="pl-PL" b="1" dirty="0"/>
              <a:t>Czy chcesz być wolny?</a:t>
            </a:r>
            <a:r>
              <a:rPr lang="pl-PL" dirty="0"/>
              <a:t>
W wielu przypadkach,gdy walka o wolność przedłuża się i uwolnienie wciąż wydaje się niepełne, powodem jest lęk – </a:t>
            </a:r>
            <a:r>
              <a:rPr lang="pl-PL" u="sng" dirty="0"/>
              <a:t>być może nieświadomy – przed tym, co zostało pogrzebane w ciemności</a:t>
            </a:r>
            <a:r>
              <a:rPr lang="pl-PL" dirty="0"/>
              <a:t>. 
Jeśli tak jest w twoim przypadku, módl się o łaskę pragnienia wolności! </a:t>
            </a:r>
            <a:r>
              <a:rPr lang="pl-PL" u="sng" dirty="0"/>
              <a:t>Opieraj się pokusie introspekcji!</a:t>
            </a:r>
            <a:r>
              <a:rPr lang="pl-PL" dirty="0"/>
              <a:t>
</a:t>
            </a:r>
            <a:r>
              <a:rPr lang="pl-PL" b="1" dirty="0"/>
              <a:t>Czy wystarczy ci wiary?</a:t>
            </a:r>
            <a:r>
              <a:rPr lang="pl-PL" dirty="0"/>
              <a:t>
Oczywiście! Jako wierzący musisz tylko nauczyć się działać na jej podstawie. Wtedy powstanie historia działania Boga w twoim życiu, na której sam będziesz się mógł oprzeć. 
Wiara rośnie, gdy działamy na podstawie tego, co zostało nam objawione. 
</a:t>
            </a:r>
            <a:r>
              <a:rPr lang="pl-PL" b="1" dirty="0"/>
              <a:t>Bóg działa jak chce</a:t>
            </a:r>
            <a:r>
              <a:rPr lang="pl-PL" dirty="0"/>
              <a:t>
Zobacz Ewangelię Św. Mateusza (8, 16): „Z nastaniem wieczora przyprowadzano Mu wielu oopętanych...” 
Poznanie zasad uwolnienia jest bardzo ważne. W ten sposób uczymy się współpracować z Bogiem i pomagać innym, którzy pragną przyjąć Jego błogosławieństwa. 
Musimy jednak wziąć pod uwagę, że Jezus może uwalniać swój lud tak, jak sam tego chce. 
Gdy wołamy do Boga, błagając o uwolnienie, On czasami wysłuchuje nas od razu. Częściej jednak prowadzi nas długą drogą, podczas której uczy nas o życiu duchowym i o tym, jak możemy stać się narzędziami Jego miłosierdzia dla innych.</a:t>
            </a:r>
            <a:endParaRPr lang="en-GB" dirty="0"/>
          </a:p>
        </p:txBody>
      </p:sp>
      <p:sp>
        <p:nvSpPr>
          <p:cNvPr id="8" name="Title 1">
            <a:extLst>
              <a:ext uri="{FF2B5EF4-FFF2-40B4-BE49-F238E27FC236}">
                <a16:creationId xmlns="" xmlns:a16="http://schemas.microsoft.com/office/drawing/2014/main" id="{396DADD6-D388-43FB-A21F-51B33DB35C10}"/>
              </a:ext>
            </a:extLst>
          </p:cNvPr>
          <p:cNvSpPr>
            <a:spLocks noGrp="1"/>
          </p:cNvSpPr>
          <p:nvPr>
            <p:ph type="title"/>
          </p:nvPr>
        </p:nvSpPr>
        <p:spPr>
          <a:xfrm>
            <a:off x="0" y="159027"/>
            <a:ext cx="12192000" cy="907774"/>
          </a:xfrm>
        </p:spPr>
        <p:txBody>
          <a:bodyPr>
            <a:normAutofit fontScale="90000"/>
          </a:bodyPr>
          <a:lstStyle/>
          <a:p>
            <a:r>
              <a:rPr lang="en-GB" dirty="0"/>
              <a:t>4</a:t>
            </a:r>
            <a:r>
              <a:rPr lang="en-GB" baseline="30000" dirty="0"/>
              <a:t>th</a:t>
            </a:r>
            <a:r>
              <a:rPr lang="en-GB" sz="3100" dirty="0">
                <a:solidFill>
                  <a:srgbClr val="FFFF00"/>
                </a:solidFill>
              </a:rPr>
              <a:t>          I Take authority in the name of </a:t>
            </a:r>
            <a:r>
              <a:rPr lang="en-GB" sz="3100" dirty="0" err="1">
                <a:solidFill>
                  <a:srgbClr val="FFFF00"/>
                </a:solidFill>
              </a:rPr>
              <a:t>JEsus</a:t>
            </a:r>
            <a:r>
              <a:rPr lang="en-GB" sz="3100" dirty="0"/>
              <a:t>/ </a:t>
            </a:r>
            <a:r>
              <a:rPr lang="en-GB" sz="3100" dirty="0" err="1"/>
              <a:t>Staj</a:t>
            </a:r>
            <a:r>
              <a:rPr lang="pl-PL" sz="3200" dirty="0"/>
              <a:t>ę</a:t>
            </a:r>
            <a:r>
              <a:rPr lang="en-GB" sz="3100" dirty="0"/>
              <a:t> w </a:t>
            </a:r>
            <a:r>
              <a:rPr lang="en-GB" sz="3100" dirty="0" err="1"/>
              <a:t>Autorytecie</a:t>
            </a:r>
            <a:r>
              <a:rPr lang="en-GB" sz="3100" dirty="0"/>
              <a:t> </a:t>
            </a:r>
            <a:r>
              <a:rPr lang="pl-PL" sz="3100" dirty="0"/>
              <a:t>Jezusa</a:t>
            </a:r>
            <a:endParaRPr lang="en-GB" sz="3100" dirty="0"/>
          </a:p>
        </p:txBody>
      </p:sp>
      <p:pic>
        <p:nvPicPr>
          <p:cNvPr id="9" name="Picture 8">
            <a:extLst>
              <a:ext uri="{FF2B5EF4-FFF2-40B4-BE49-F238E27FC236}">
                <a16:creationId xmlns="" xmlns:a16="http://schemas.microsoft.com/office/drawing/2014/main" id="{FEDE099A-92FF-4344-9803-F5E9804AE98C}"/>
              </a:ext>
            </a:extLst>
          </p:cNvPr>
          <p:cNvPicPr>
            <a:picLocks noChangeAspect="1"/>
          </p:cNvPicPr>
          <p:nvPr/>
        </p:nvPicPr>
        <p:blipFill>
          <a:blip r:embed="rId2"/>
          <a:stretch>
            <a:fillRect/>
          </a:stretch>
        </p:blipFill>
        <p:spPr>
          <a:xfrm>
            <a:off x="618239" y="257498"/>
            <a:ext cx="710831" cy="710831"/>
          </a:xfrm>
          <a:prstGeom prst="rect">
            <a:avLst/>
          </a:prstGeom>
        </p:spPr>
      </p:pic>
    </p:spTree>
    <p:extLst>
      <p:ext uri="{BB962C8B-B14F-4D97-AF65-F5344CB8AC3E}">
        <p14:creationId xmlns:p14="http://schemas.microsoft.com/office/powerpoint/2010/main" val="25438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57</TotalTime>
  <Words>1487</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The 4th Key of Spiritual freedom</vt:lpstr>
      <vt:lpstr>4th          I Take authority in the name of JEsus/ Staję w Autorytecie Jezusa</vt:lpstr>
      <vt:lpstr>PowerPoint Presentation</vt:lpstr>
      <vt:lpstr>4th          I Take authority in the name of JEsus/ Staję w Autorytecie Jezusa</vt:lpstr>
      <vt:lpstr>4th          I Take authority in the name of JEsus/ Staję w Autorytecie Jezusa</vt:lpstr>
      <vt:lpstr>4th          I Take authority in the name of JEsus/ Staję w Autorytecie Jezusa</vt:lpstr>
      <vt:lpstr>4th          I Take authority in the name of JEsus/ Staję w Autorytecie Jezusa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4th Key of Spiritual freedom</dc:title>
  <dc:creator>Microsoft account</dc:creator>
  <cp:lastModifiedBy>Microsoft account</cp:lastModifiedBy>
  <cp:revision>3</cp:revision>
  <dcterms:created xsi:type="dcterms:W3CDTF">2020-05-22T17:23:26Z</dcterms:created>
  <dcterms:modified xsi:type="dcterms:W3CDTF">2020-05-22T22:07:08Z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