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101" y="4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5/27/2020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5/27/2020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16F2B63-BCBF-4CED-BAB3-1F5CCEF1EDCF}"/>
              </a:ext>
            </a:extLst>
          </p:cNvPr>
          <p:cNvSpPr>
            <a:spLocks noGrp="1"/>
          </p:cNvSpPr>
          <p:nvPr>
            <p:ph sz="half" idx="1"/>
          </p:nvPr>
        </p:nvSpPr>
        <p:spPr>
          <a:xfrm>
            <a:off x="193964" y="874643"/>
            <a:ext cx="5749636" cy="5644691"/>
          </a:xfrm>
        </p:spPr>
        <p:txBody>
          <a:bodyPr>
            <a:normAutofit/>
          </a:bodyPr>
          <a:lstStyle/>
          <a:p>
            <a:pPr marL="0" indent="0">
              <a:buNone/>
            </a:pPr>
            <a:r>
              <a:rPr lang="en-GB" u="sng" dirty="0"/>
              <a:t>Discovering your identity</a:t>
            </a:r>
          </a:p>
          <a:p>
            <a:pPr marL="0" indent="0">
              <a:buNone/>
            </a:pPr>
            <a:r>
              <a:rPr lang="en-GB" dirty="0"/>
              <a:t>God wants you to receive his blessing</a:t>
            </a:r>
          </a:p>
          <a:p>
            <a:r>
              <a:rPr lang="en-GB" dirty="0"/>
              <a:t>Tempting spirits want to rob you of your identity and destiny, by putting lies into your thoughts about you and God and His relationship to you.</a:t>
            </a:r>
          </a:p>
          <a:p>
            <a:r>
              <a:rPr lang="en-GB" dirty="0"/>
              <a:t>But God wants to affirm your true identity</a:t>
            </a:r>
          </a:p>
          <a:p>
            <a:r>
              <a:rPr lang="en-GB" dirty="0"/>
              <a:t>Family problems (drugs, alcoholism, constant argument between parents, etc.) in childhood or later on can your true identity or prevent its development, e.g. these may give you an impression that you are not wanted or not important, filthy, or a failure, etc. God was there, but perhaps your spiritual eyes were clouded because of the trauma or other negative childhood experiences.</a:t>
            </a:r>
          </a:p>
          <a:p>
            <a:r>
              <a:rPr lang="en-GB" dirty="0"/>
              <a:t>Therefore you need to discover your true identity, the way God sees you and treat you, just as any parent should consider and treat a child.</a:t>
            </a:r>
          </a:p>
        </p:txBody>
      </p:sp>
      <p:sp>
        <p:nvSpPr>
          <p:cNvPr id="4" name="Content Placeholder 3">
            <a:extLst>
              <a:ext uri="{FF2B5EF4-FFF2-40B4-BE49-F238E27FC236}">
                <a16:creationId xmlns:a16="http://schemas.microsoft.com/office/drawing/2014/main" xmlns="" id="{071B4409-B37A-4A33-8C7E-5EC48A931CFC}"/>
              </a:ext>
            </a:extLst>
          </p:cNvPr>
          <p:cNvSpPr>
            <a:spLocks noGrp="1"/>
          </p:cNvSpPr>
          <p:nvPr>
            <p:ph sz="half" idx="2"/>
          </p:nvPr>
        </p:nvSpPr>
        <p:spPr>
          <a:xfrm>
            <a:off x="6096000" y="874643"/>
            <a:ext cx="5902035" cy="5228445"/>
          </a:xfrm>
        </p:spPr>
        <p:txBody>
          <a:bodyPr>
            <a:normAutofit/>
          </a:bodyPr>
          <a:lstStyle/>
          <a:p>
            <a:pPr marL="0" indent="0">
              <a:buNone/>
            </a:pP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7" name="Title 1">
            <a:extLst>
              <a:ext uri="{FF2B5EF4-FFF2-40B4-BE49-F238E27FC236}">
                <a16:creationId xmlns:a16="http://schemas.microsoft.com/office/drawing/2014/main" xmlns="" id="{10298DDF-D7B1-4E38-AD1C-AEE9FD104ECC}"/>
              </a:ext>
            </a:extLst>
          </p:cNvPr>
          <p:cNvSpPr>
            <a:spLocks noGrp="1"/>
          </p:cNvSpPr>
          <p:nvPr>
            <p:ph type="title"/>
          </p:nvPr>
        </p:nvSpPr>
        <p:spPr>
          <a:xfrm>
            <a:off x="0" y="159027"/>
            <a:ext cx="12192000" cy="907774"/>
          </a:xfrm>
        </p:spPr>
        <p:txBody>
          <a:bodyPr>
            <a:normAutofit/>
          </a:bodyPr>
          <a:lstStyle/>
          <a:p>
            <a:r>
              <a:rPr lang="en-GB" sz="2200" dirty="0"/>
              <a:t>5</a:t>
            </a:r>
            <a:r>
              <a:rPr lang="en-GB" sz="2200" baseline="30000" dirty="0"/>
              <a:t>th</a:t>
            </a:r>
            <a:r>
              <a:rPr lang="en-GB" sz="2200" dirty="0"/>
              <a:t>               </a:t>
            </a:r>
            <a:r>
              <a:rPr lang="en-GB" sz="2200" dirty="0">
                <a:solidFill>
                  <a:srgbClr val="FFFF00"/>
                </a:solidFill>
              </a:rPr>
              <a:t>I receive blessing in the name of </a:t>
            </a:r>
            <a:r>
              <a:rPr lang="en-GB" sz="2200" dirty="0" err="1">
                <a:solidFill>
                  <a:srgbClr val="FFFF00"/>
                </a:solidFill>
              </a:rPr>
              <a:t>JEsus</a:t>
            </a:r>
            <a:r>
              <a:rPr lang="en-GB" sz="2200" dirty="0"/>
              <a:t>/ </a:t>
            </a:r>
            <a:r>
              <a:rPr lang="en-GB" sz="2200" dirty="0" err="1"/>
              <a:t>PrzyjmuJ</a:t>
            </a:r>
            <a:r>
              <a:rPr lang="pl-PL" sz="2200" dirty="0"/>
              <a:t>ę błogosławieństwo w imię Jezusa</a:t>
            </a:r>
            <a:endParaRPr lang="en-GB" sz="2200" dirty="0"/>
          </a:p>
        </p:txBody>
      </p:sp>
      <p:pic>
        <p:nvPicPr>
          <p:cNvPr id="5" name="Picture 4">
            <a:extLst>
              <a:ext uri="{FF2B5EF4-FFF2-40B4-BE49-F238E27FC236}">
                <a16:creationId xmlns:a16="http://schemas.microsoft.com/office/drawing/2014/main" xmlns="" id="{334E1B0F-B053-4877-9ACA-C7854AE7565C}"/>
              </a:ext>
            </a:extLst>
          </p:cNvPr>
          <p:cNvPicPr>
            <a:picLocks noChangeAspect="1"/>
          </p:cNvPicPr>
          <p:nvPr/>
        </p:nvPicPr>
        <p:blipFill>
          <a:blip r:embed="rId2"/>
          <a:stretch>
            <a:fillRect/>
          </a:stretch>
        </p:blipFill>
        <p:spPr>
          <a:xfrm>
            <a:off x="618239" y="257498"/>
            <a:ext cx="710831" cy="710831"/>
          </a:xfrm>
          <a:prstGeom prst="rect">
            <a:avLst/>
          </a:prstGeom>
        </p:spPr>
      </p:pic>
      <p:pic>
        <p:nvPicPr>
          <p:cNvPr id="6" name="Picture 5" descr="A picture containing person, man, water, standing&#10;&#10;Description automatically generated">
            <a:extLst>
              <a:ext uri="{FF2B5EF4-FFF2-40B4-BE49-F238E27FC236}">
                <a16:creationId xmlns:a16="http://schemas.microsoft.com/office/drawing/2014/main" xmlns="" id="{C08DC242-FC1C-4ED4-9F0B-1B3C9F5ACF48}"/>
              </a:ext>
            </a:extLst>
          </p:cNvPr>
          <p:cNvPicPr>
            <a:picLocks noChangeAspect="1"/>
          </p:cNvPicPr>
          <p:nvPr/>
        </p:nvPicPr>
        <p:blipFill>
          <a:blip r:embed="rId3"/>
          <a:stretch>
            <a:fillRect/>
          </a:stretch>
        </p:blipFill>
        <p:spPr>
          <a:xfrm>
            <a:off x="6920917" y="948612"/>
            <a:ext cx="3915434" cy="5272666"/>
          </a:xfrm>
          <a:prstGeom prst="rect">
            <a:avLst/>
          </a:prstGeom>
        </p:spPr>
      </p:pic>
      <p:sp>
        <p:nvSpPr>
          <p:cNvPr id="8" name="Footer Placeholder 7">
            <a:extLst>
              <a:ext uri="{FF2B5EF4-FFF2-40B4-BE49-F238E27FC236}">
                <a16:creationId xmlns:a16="http://schemas.microsoft.com/office/drawing/2014/main" xmlns="" id="{9E843921-6A3D-4461-A71C-33D9F028CB72}"/>
              </a:ext>
            </a:extLst>
          </p:cNvPr>
          <p:cNvSpPr>
            <a:spLocks noGrp="1"/>
          </p:cNvSpPr>
          <p:nvPr>
            <p:ph type="ftr" sz="quarter" idx="11"/>
          </p:nvPr>
        </p:nvSpPr>
        <p:spPr/>
        <p:txBody>
          <a:bodyPr/>
          <a:lstStyle/>
          <a:p>
            <a:r>
              <a:rPr lang="en-US"/>
              <a:t>Peter PAn &amp; Captain Hook</a:t>
            </a:r>
            <a:endParaRPr lang="en-US" dirty="0"/>
          </a:p>
        </p:txBody>
      </p:sp>
    </p:spTree>
    <p:extLst>
      <p:ext uri="{BB962C8B-B14F-4D97-AF65-F5344CB8AC3E}">
        <p14:creationId xmlns:p14="http://schemas.microsoft.com/office/powerpoint/2010/main" val="4056230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99A5765E-218F-4442-B909-EAD708B26A7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a:extLst>
              <a:ext uri="{FF2B5EF4-FFF2-40B4-BE49-F238E27FC236}">
                <a16:creationId xmlns:a16="http://schemas.microsoft.com/office/drawing/2014/main" xmlns="" id="{5A071F36-C869-4DCC-8D82-CF51C36FD714}"/>
              </a:ext>
            </a:extLst>
          </p:cNvPr>
          <p:cNvSpPr>
            <a:spLocks noGrp="1"/>
          </p:cNvSpPr>
          <p:nvPr>
            <p:ph type="title"/>
          </p:nvPr>
        </p:nvSpPr>
        <p:spPr>
          <a:xfrm>
            <a:off x="685801" y="609601"/>
            <a:ext cx="9686184" cy="301634"/>
          </a:xfrm>
        </p:spPr>
        <p:txBody>
          <a:bodyPr vert="horz" lIns="91440" tIns="45720" rIns="91440" bIns="45720" rtlCol="0" anchor="ctr">
            <a:normAutofit fontScale="90000"/>
          </a:bodyPr>
          <a:lstStyle/>
          <a:p>
            <a:pPr>
              <a:lnSpc>
                <a:spcPct val="90000"/>
              </a:lnSpc>
            </a:pPr>
            <a:r>
              <a:rPr lang="en-US" sz="2300" dirty="0"/>
              <a:t>5</a:t>
            </a:r>
            <a:r>
              <a:rPr lang="en-US" sz="2300" baseline="30000" dirty="0"/>
              <a:t>th</a:t>
            </a:r>
            <a:r>
              <a:rPr lang="en-US" sz="2300" dirty="0"/>
              <a:t>               </a:t>
            </a:r>
            <a:r>
              <a:rPr lang="en-US" sz="2300" dirty="0">
                <a:solidFill>
                  <a:srgbClr val="FFFF00"/>
                </a:solidFill>
              </a:rPr>
              <a:t>I receive blessing in the name of </a:t>
            </a:r>
            <a:r>
              <a:rPr lang="en-US" sz="2300" dirty="0" err="1">
                <a:solidFill>
                  <a:srgbClr val="FFFF00"/>
                </a:solidFill>
              </a:rPr>
              <a:t>JEsus</a:t>
            </a:r>
            <a:r>
              <a:rPr lang="en-US" sz="2300" dirty="0"/>
              <a:t>/ </a:t>
            </a:r>
            <a:br>
              <a:rPr lang="en-US" sz="2300" dirty="0"/>
            </a:br>
            <a:r>
              <a:rPr lang="en-US" sz="2300" dirty="0" err="1"/>
              <a:t>PrzyjmuJę</a:t>
            </a:r>
            <a:r>
              <a:rPr lang="en-US" sz="2300" dirty="0"/>
              <a:t> </a:t>
            </a:r>
            <a:r>
              <a:rPr lang="en-US" sz="2300" dirty="0" err="1"/>
              <a:t>błogosławieństwo</a:t>
            </a:r>
            <a:r>
              <a:rPr lang="en-US" sz="2300" dirty="0"/>
              <a:t> w </a:t>
            </a:r>
            <a:r>
              <a:rPr lang="en-US" sz="2300" dirty="0" err="1"/>
              <a:t>imię</a:t>
            </a:r>
            <a:r>
              <a:rPr lang="en-US" sz="2300" dirty="0"/>
              <a:t> </a:t>
            </a:r>
            <a:r>
              <a:rPr lang="en-US" sz="2300" dirty="0" err="1"/>
              <a:t>Jezusa</a:t>
            </a:r>
            <a:endParaRPr lang="en-US" sz="2300" dirty="0"/>
          </a:p>
        </p:txBody>
      </p:sp>
      <p:sp>
        <p:nvSpPr>
          <p:cNvPr id="3" name="Content Placeholder 2">
            <a:extLst>
              <a:ext uri="{FF2B5EF4-FFF2-40B4-BE49-F238E27FC236}">
                <a16:creationId xmlns:a16="http://schemas.microsoft.com/office/drawing/2014/main" xmlns="" id="{016F2B63-BCBF-4CED-BAB3-1F5CCEF1EDCF}"/>
              </a:ext>
            </a:extLst>
          </p:cNvPr>
          <p:cNvSpPr>
            <a:spLocks noGrp="1"/>
          </p:cNvSpPr>
          <p:nvPr>
            <p:ph sz="half" idx="1"/>
          </p:nvPr>
        </p:nvSpPr>
        <p:spPr>
          <a:xfrm>
            <a:off x="-76581" y="1218135"/>
            <a:ext cx="6024188" cy="4953816"/>
          </a:xfrm>
        </p:spPr>
        <p:txBody>
          <a:bodyPr vert="horz" lIns="91440" tIns="45720" rIns="91440" bIns="45720" rtlCol="0" anchor="ctr">
            <a:normAutofit/>
          </a:bodyPr>
          <a:lstStyle/>
          <a:p>
            <a:pPr>
              <a:lnSpc>
                <a:spcPct val="90000"/>
              </a:lnSpc>
            </a:pPr>
            <a:r>
              <a:rPr lang="en-US" sz="1600" dirty="0"/>
              <a:t>God intended family life, prayer and sacraments as protective walls against the enemy and as sources of His blessings.</a:t>
            </a:r>
          </a:p>
          <a:p>
            <a:pPr>
              <a:lnSpc>
                <a:spcPct val="90000"/>
              </a:lnSpc>
            </a:pPr>
            <a:r>
              <a:rPr lang="en-US" sz="1600" dirty="0"/>
              <a:t>So God wants to affirm your true identity</a:t>
            </a:r>
          </a:p>
          <a:p>
            <a:pPr>
              <a:lnSpc>
                <a:spcPct val="90000"/>
              </a:lnSpc>
            </a:pPr>
            <a:r>
              <a:rPr lang="en-US" sz="1600" dirty="0"/>
              <a:t>From the Father Jesus received special blessings of His identity and destiny at His conception, during His time in the womb, at His birth, through His circumcision/dedication, at His baptism and at the major points in His life, prior to going to the cross.</a:t>
            </a:r>
          </a:p>
          <a:p>
            <a:pPr>
              <a:lnSpc>
                <a:spcPct val="90000"/>
              </a:lnSpc>
            </a:pPr>
            <a:r>
              <a:rPr lang="en-US" sz="1600" u="sng" dirty="0"/>
              <a:t>Once you have surrendered </a:t>
            </a:r>
            <a:r>
              <a:rPr lang="en-US" sz="1600" dirty="0"/>
              <a:t>your life to God the old is gone the new has come. Through faith and baptism you have died and surrendered your life to God and now you live for him. So your New identity is found in Christ .</a:t>
            </a:r>
          </a:p>
          <a:p>
            <a:pPr>
              <a:lnSpc>
                <a:spcPct val="90000"/>
              </a:lnSpc>
            </a:pPr>
            <a:r>
              <a:rPr lang="en-US" sz="1600" u="sng" dirty="0"/>
              <a:t>Ask for the Father’s blessing: </a:t>
            </a:r>
            <a:r>
              <a:rPr lang="en-US" sz="1600" dirty="0"/>
              <a:t>The good news is that God wants to bless you much more than you desire.</a:t>
            </a:r>
          </a:p>
          <a:p>
            <a:pPr>
              <a:lnSpc>
                <a:spcPct val="90000"/>
              </a:lnSpc>
            </a:pPr>
            <a:r>
              <a:rPr lang="en-US" sz="1600" u="sng" dirty="0"/>
              <a:t>Prophetic blessing: </a:t>
            </a:r>
            <a:r>
              <a:rPr lang="en-US" sz="1600" dirty="0"/>
              <a:t>It has 2 basic characteristics - one that God speaks and - secondly prophetic blessing speaks right into the person's heart </a:t>
            </a:r>
          </a:p>
          <a:p>
            <a:pPr>
              <a:lnSpc>
                <a:spcPct val="90000"/>
              </a:lnSpc>
            </a:pPr>
            <a:r>
              <a:rPr lang="en-US" sz="1600" dirty="0"/>
              <a:t>God revealing his Kingdom and love : He is always there with you, even when you don’t </a:t>
            </a:r>
            <a:r>
              <a:rPr lang="en-US" sz="1600" dirty="0" err="1"/>
              <a:t>realise</a:t>
            </a:r>
            <a:r>
              <a:rPr lang="en-US" sz="1600" dirty="0"/>
              <a:t> it.</a:t>
            </a:r>
          </a:p>
          <a:p>
            <a:pPr>
              <a:lnSpc>
                <a:spcPct val="90000"/>
              </a:lnSpc>
            </a:pPr>
            <a:endParaRPr lang="en-US" sz="1100" dirty="0"/>
          </a:p>
        </p:txBody>
      </p:sp>
      <p:grpSp>
        <p:nvGrpSpPr>
          <p:cNvPr id="18" name="Group 17">
            <a:extLst>
              <a:ext uri="{FF2B5EF4-FFF2-40B4-BE49-F238E27FC236}">
                <a16:creationId xmlns:a16="http://schemas.microsoft.com/office/drawing/2014/main" xmlns="" id="{06F75297-BF21-4AFA-8F10-FFE614E73B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21267604">
            <a:off x="8565602" y="3905595"/>
            <a:ext cx="3639934" cy="3163289"/>
            <a:chOff x="5281603" y="104899"/>
            <a:chExt cx="6910397" cy="6005491"/>
          </a:xfrm>
        </p:grpSpPr>
        <p:sp>
          <p:nvSpPr>
            <p:cNvPr id="19" name="Freeform 98">
              <a:extLst>
                <a:ext uri="{FF2B5EF4-FFF2-40B4-BE49-F238E27FC236}">
                  <a16:creationId xmlns:a16="http://schemas.microsoft.com/office/drawing/2014/main" xmlns="" id="{18555F56-5DBB-4045-AA8D-636B16B8B3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xmlns="" id="{AB3FBB5F-161E-4BAC-BA14-05E565D97802}"/>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5516018" y="331504"/>
              <a:ext cx="6675982" cy="5235326"/>
              <a:chOff x="5516018" y="331504"/>
              <a:chExt cx="6675982" cy="5235326"/>
            </a:xfrm>
          </p:grpSpPr>
          <p:cxnSp>
            <p:nvCxnSpPr>
              <p:cNvPr id="21" name="Straight Connector 20">
                <a:extLst>
                  <a:ext uri="{FF2B5EF4-FFF2-40B4-BE49-F238E27FC236}">
                    <a16:creationId xmlns:a16="http://schemas.microsoft.com/office/drawing/2014/main" xmlns="" id="{A94E61AD-4ABD-4BE8-9386-9CBF126C535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F37EFF94-0782-4C63-A3F9-AE452CBBF7B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486E7FEB-95C3-4844-95C9-6D04C4DBE30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21FBD102-308A-419C-B165-4A575E52E56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F3C7B0C2-F2DD-4F12-8BD8-BC2CCD98173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CDD7F2E1-1968-4124-A0A3-AFE2FAC36F5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2B85FA33-69E6-41AC-8ADA-7808A24014E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431D6E3-2AC3-4958-B50A-4BE01D1C605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B943742B-ADC9-4A56-A065-EC0BC53CC18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D626E13-14CC-45F7-8B51-609D12E055E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8D51A96E-5571-4544-8AEF-CEEA18F3CD7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F36996E7-4681-4DC2-9044-E1D565493AD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035533F2-1CE6-4EEA-BF07-635F079859E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7AB2B33F-D0D1-40B2-B16C-36D054FE647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127987FC-65B4-4980-BFF9-28AB3E5C39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2DFA483F-3B9B-48F0-82BE-099E54E3BB8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904006A4-C22D-4E6C-9DC7-00A3F20D584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5710051C-20FF-4232-806F-CCE0C48B272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6D4BC00D-324A-441C-838A-CD115016FD3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7E35A6C5-D21D-4206-B915-E02DB851B32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91A0FFD8-7FE4-4C2B-AE58-2EF18CF1753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92D38CB7-B6B0-42B2-BA32-608409D2E46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3A6FD2B4-5BFB-4725-98CC-8BDF3283FFB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7AA9C973-41B2-4D5B-AAA5-3F55F7013B8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D5F3742-D6F5-4D89-910E-5ACBCBFBC2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961CFDA8-F885-4B03-B0BF-DAF30B6AF49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852B4AE4-F973-439B-9831-81A4C90198F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FB9A6F06-F356-4A2A-A5E1-370A039AA2D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3ABE4C93-0ECE-4635-90B0-4844275BF21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E104F405-F523-4AD6-AED2-3EB18C0F628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CF80768F-23C9-47E1-A5DF-EA9B0C8EFE8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92804D0F-957E-4695-9723-59BD1B62B34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71CFFB65-AAEE-453C-B290-EF9AAB7E11A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C84C0E15-FD22-4D5D-BED7-255BA5ED9B5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DB360CA0-E777-4DC6-A0DF-B52133CA04C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CC388F61-2154-46AD-A7CA-0B5BBFBBD8A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36A41389-41F9-4A79-AC02-EDEE2B1ECDE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CD063121-C0BF-4ACF-9817-0A79B27855C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F0B945F1-0D2C-4C0F-B79D-4E3A3258679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9CFDAAA2-E822-4BFE-88E1-685E73984B6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7DA4534C-7B00-4579-95B1-0EE45782519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7AAC5D63-3727-4532-97FC-D3FF64DEF93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5CDA1170-F598-4A9A-B913-612E3DC8CC9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CA9C6514-59A3-4699-9F2A-1AF7C342FDE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B4FD3DE3-7614-45A6-A0B5-B352E634465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5BDCAEBC-875C-49D7-8355-A1F140D3269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EB87746E-EB69-488B-9F65-770A3F50EF6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15FD7BA7-E0D8-4AF4-A9DC-0164E36138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ABC61137-2BBB-4A14-BEA6-8E021494BD6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9C7E9562-7729-482A-9DA4-B74FA0633A2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37FAFBF6-789C-43FF-9896-2DE63804C55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DFBF945C-CF1A-4DB6-9366-6FB0E8ADDBF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C95D5773-1CCB-4CFC-8D55-5C2B7D48C32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BA310551-4128-42DE-B74E-0BEDAC9EC38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A0F16E47-3C66-4166-8D8A-11A9D403B6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26008F8D-2A35-4B49-BC97-A203D6485C1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CCF3EF75-EDD8-42E5-B796-A632303BCB8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8B633011-A15F-40E1-B9FB-7AD21099A5F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1718777B-6785-4649-A4D1-E2848A220EB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21F7DE82-9B1B-4077-9278-23C8F8E841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F45352CB-320B-4B17-AE5E-24E56688E44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B327064A-8DD0-4C9A-9A1F-6DC9B8DFB37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7A275C01-136E-4214-BB04-261697CA5A2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BDDB0702-C677-4FBB-B948-F340A129745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E1D97AB3-60A8-48D3-A9EC-E47F1496C69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0386AC94-91D0-4458-86CB-06D4A477F80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53288AD9-67E7-45FC-B1EB-18DDFA0CA6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C4E648C9-777F-4DF7-B34D-68A2B6A623F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9A1DCA3C-15E1-40C5-92EE-BEB2D059DF3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4A187750-2959-4832-9CB2-33CE656ADDA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988B4D74-89FE-4E40-BFD8-3AA927E69B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7CFB49B2-FEE4-417D-9501-30BAFB83C6F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DEA18502-60F1-4864-8610-47CE6BAC512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E9671E6A-02D5-47E2-9CA9-B60F4F0D228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FA71F9FC-7750-4F92-8C8D-85CF1CD94CE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022368E9-D43C-46F3-B63D-DDA88AC22D6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A814BEE2-278D-4498-B7D9-5B4ABA6470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B0700A46-7C8D-4C76-BF68-237FB6340B0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100" name="Group 99">
            <a:extLst>
              <a:ext uri="{FF2B5EF4-FFF2-40B4-BE49-F238E27FC236}">
                <a16:creationId xmlns:a16="http://schemas.microsoft.com/office/drawing/2014/main" xmlns="" id="{A75C7905-853B-476C-9277-DCB6F8136A7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5392608">
            <a:off x="7397406" y="-618857"/>
            <a:ext cx="4915057" cy="4271437"/>
            <a:chOff x="5281603" y="104899"/>
            <a:chExt cx="6910397" cy="6005491"/>
          </a:xfrm>
        </p:grpSpPr>
        <p:sp>
          <p:nvSpPr>
            <p:cNvPr id="101" name="Freeform 17">
              <a:extLst>
                <a:ext uri="{FF2B5EF4-FFF2-40B4-BE49-F238E27FC236}">
                  <a16:creationId xmlns:a16="http://schemas.microsoft.com/office/drawing/2014/main" xmlns="" id="{AEB925DD-E6CB-4ACB-8800-694437F5C9D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xmlns="" id="{6BC5BFD3-A78C-474A-932E-C0898E69C9D3}"/>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5516018" y="331504"/>
              <a:ext cx="6675982" cy="5235326"/>
              <a:chOff x="5516018" y="331504"/>
              <a:chExt cx="6675982" cy="5235326"/>
            </a:xfrm>
          </p:grpSpPr>
          <p:cxnSp>
            <p:nvCxnSpPr>
              <p:cNvPr id="103" name="Straight Connector 102">
                <a:extLst>
                  <a:ext uri="{FF2B5EF4-FFF2-40B4-BE49-F238E27FC236}">
                    <a16:creationId xmlns:a16="http://schemas.microsoft.com/office/drawing/2014/main" xmlns="" id="{BF5BC1E8-2CDC-46A5-AD7D-4A2F3E34D60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E7F430AF-BDF6-4505-B445-B3A98F6C90C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6463FD69-8A76-4637-B46C-1ABF65C3B63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A9FE7DDF-0589-4869-B2DB-D25786A665F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D36A1E25-2DBD-4185-9ACE-EFA672EA22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8A736A05-BCA0-415D-A0EC-430BB7039F1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9DC19DB9-D552-44F4-8196-75A1A3414BB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D0128E0A-5560-41EA-BB9A-3669442F258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5DCD07BC-0DB0-421C-9F8E-B0AD3350C9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02F1F14E-86C2-488B-B2F6-17CCD5260BB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1DC14D3B-8E24-433A-A589-7F5BA694592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12E904EC-31A6-4344-A915-615B77949AB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AC95A58B-C7FF-4EC6-AEDD-B28E285ABF8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D74B8186-F74B-4CFC-AFCE-C487006CCCF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xmlns="" id="{F322CCA1-BEF1-4868-9DCE-81F9D0AF06E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89C42301-23DD-40D4-A36E-6DD814BA56E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4244AA3D-8086-4172-8E73-430A015BC09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F1D43F5A-F065-4F22-ADFE-2D34ECD584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311A7292-681C-4C4A-B4D6-5292532E150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0F7547EA-3C49-4BE8-9FED-69733CC57F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C861C010-2521-4C41-A3AC-74B2295AE56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F2945A28-AE42-4BB2-9FC5-54A2D667D98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7120C232-A534-4652-A37F-7764DC2B1CA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64766349-D1AB-47FB-AFAA-1B69C1E56EF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519C3C9D-3918-4F2C-A841-12920CAAFD5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D27BC883-EF99-4085-87DB-CCD89D173E2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04A8B297-A4DA-49F5-A65C-EBC6850DC9E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909491B7-632F-4FA3-B97D-133593418DC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B72F09C5-3928-463D-A215-1D9414D451C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D1FFD5D3-B5C0-4AF6-A113-459FEB4460B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958BD5F3-F157-4321-88BC-0611BF426BD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0C0D7A00-0A35-45F5-96A8-06280270C40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46085EBD-C7D8-4DAB-8393-1210A83D5D4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xmlns="" id="{AE2D533E-37BE-4A28-BC02-A8CF059430B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xmlns="" id="{F1A4E0D1-EDBE-428A-9A41-BFCE0D0B4B7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2B7A1A37-FC06-425C-B472-C472586AC4D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8275F2A4-BEB2-4A32-933B-07FCB8279DB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65484330-2D8C-46FE-A597-2FB5D359746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xmlns="" id="{0E569EE5-D8FF-4C19-9103-354EA3DFBDA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xmlns="" id="{1269E338-B1D3-43A6-AA05-F8C4C35EE74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xmlns="" id="{49492C0E-475D-4FCE-9028-B3991F67708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xmlns="" id="{073707F9-A17A-4F31-8E49-229397C0402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xmlns="" id="{A2B2F28E-DE51-4D53-BFC7-14D585737F1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xmlns="" id="{E29366BC-A574-4766-811F-06B8027BE89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xmlns="" id="{D787ADBD-0DC6-4A2C-969E-2B1C81B073F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xmlns="" id="{5B8254C2-66AF-4C8A-B37B-5B11D1DD053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E2474347-1482-4B5C-97AF-56AE464450E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xmlns="" id="{B275E645-1CDB-4576-99BA-74850580ABE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xmlns="" id="{74ACB8AE-05ED-4027-968B-442CDD4597D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xmlns="" id="{1820246E-F9A1-470F-90D3-56A49915E2E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xmlns="" id="{8C4658F5-6CE7-4837-B935-239FA4B0FEC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xmlns="" id="{A5C2A28E-1908-4287-94C2-F6429D30AFB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xmlns="" id="{489FE141-CA38-44F0-BCAB-8FB6D010431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xmlns="" id="{3865CB37-F7A4-4270-B6A3-43D591066D7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xmlns="" id="{C3D36D78-B7FA-4F67-B412-8BDBD92ED5C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xmlns="" id="{E1E8C391-6F27-4826-A839-70245CC8FFF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xmlns="" id="{7BB985E5-E688-4D1C-96FC-56FDE7D033D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xmlns="" id="{2D820633-FCFC-42B0-8882-4F521924BE3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xmlns="" id="{C32E1DC8-A12C-44B0-8D7B-6AFF1866698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xmlns="" id="{C5822DD5-8027-45D3-AA21-A3DADF6B14B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xmlns="" id="{0AA2CA6B-9B90-4A31-AFCF-E0179B8CEF1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xmlns="" id="{C3C3A7A0-032D-46D9-925B-E296BD15794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xmlns="" id="{0FB6B2A8-FF38-4928-A4B1-EE6F0CA3D71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xmlns="" id="{8C3E3ADB-18C6-48B9-A8DF-2DB712D2DAE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6739DEE9-E941-43C3-837A-2116EC3BFE0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xmlns="" id="{17B56327-0A17-4E2C-A4F8-1911DA8BAC3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xmlns="" id="{DF1A5526-002A-4EE7-974E-6C4D288BA2B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xmlns="" id="{DC7D7001-7BED-4933-BC36-F950CF502FB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xmlns="" id="{7101100C-0D64-4414-AE4A-A14DC6592EE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xmlns="" id="{F85243C6-ECFC-4FB0-95F0-8AF83F9FE36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E20BB7F7-77D4-4E6B-BE0E-927CAB1137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xmlns="" id="{F477F1C3-CE05-4B9D-AE40-F25C6CAB0F6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xmlns="" id="{E7405C47-782C-4B4F-ABB4-260B4548D61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xmlns="" id="{8CDB828E-3592-499F-A4E8-C841560FBD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xmlns="" id="{DCEAA55B-ADF9-486C-BA38-CD0495FA5FC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BE0DBD9F-E572-457F-A7EC-660610B61D9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91470CDA-EF94-43B7-96F0-FDFBF782C6B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CDF35891-D86E-422A-9A08-B59D638D256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182" name="Group 181">
            <a:extLst>
              <a:ext uri="{FF2B5EF4-FFF2-40B4-BE49-F238E27FC236}">
                <a16:creationId xmlns:a16="http://schemas.microsoft.com/office/drawing/2014/main" xmlns="" id="{E6773B96-B942-4B12-84FF-606AB7B02FE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739066">
            <a:off x="5520984" y="3122486"/>
            <a:ext cx="2928062" cy="2544637"/>
            <a:chOff x="5281603" y="104899"/>
            <a:chExt cx="6910397" cy="6005491"/>
          </a:xfrm>
        </p:grpSpPr>
        <p:sp>
          <p:nvSpPr>
            <p:cNvPr id="183" name="Freeform 183">
              <a:extLst>
                <a:ext uri="{FF2B5EF4-FFF2-40B4-BE49-F238E27FC236}">
                  <a16:creationId xmlns:a16="http://schemas.microsoft.com/office/drawing/2014/main" xmlns="" id="{33E1D0CD-C59A-434A-ADE4-124E687E09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 name="Group 183">
              <a:extLst>
                <a:ext uri="{FF2B5EF4-FFF2-40B4-BE49-F238E27FC236}">
                  <a16:creationId xmlns:a16="http://schemas.microsoft.com/office/drawing/2014/main" xmlns="" id="{9EBCD157-1C29-4B67-8171-8E62664E9D99}"/>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5516018" y="331504"/>
              <a:ext cx="6675982" cy="5235326"/>
              <a:chOff x="5516018" y="331504"/>
              <a:chExt cx="6675982" cy="5235326"/>
            </a:xfrm>
          </p:grpSpPr>
          <p:cxnSp>
            <p:nvCxnSpPr>
              <p:cNvPr id="185" name="Straight Connector 184">
                <a:extLst>
                  <a:ext uri="{FF2B5EF4-FFF2-40B4-BE49-F238E27FC236}">
                    <a16:creationId xmlns:a16="http://schemas.microsoft.com/office/drawing/2014/main" xmlns="" id="{284BC916-900D-40B3-A91C-C9ADC66FFCB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8452BB49-F068-43C8-8D14-1A3182BFF13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495573A8-351C-43E7-8EB2-B22B6A3A945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E4CCC850-EE1B-4B94-82EE-FF0D8E8F11A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xmlns="" id="{C2B43863-1AC9-48C6-910E-A394EE417A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xmlns="" id="{467FDE20-1B95-47CF-843D-51FD6F80618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xmlns="" id="{4DFE0B46-7ACC-418C-A88A-E24B312D97B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xmlns="" id="{3CE0875A-A4DA-4976-9190-C258462C40D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xmlns="" id="{ECD60D72-7D1C-4C3C-AEC8-6F95C63DBB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84C60016-DBB3-4693-9FD1-4ED2F87910F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A30965A8-76F1-4EE4-B603-5095E0AB8EB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662359B3-D447-43F7-9E66-A9993315C51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443B2807-CD2D-4ACD-80F4-78418C8D279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454A1464-582B-4366-9189-DB35A986CC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32601D38-063D-451F-8749-4CEBD2EC17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98B202CB-F3B7-4B44-A00B-D610C11A9FE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C0023578-7B42-4DE5-895E-880D984B263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7FE648CB-B402-4582-AAE0-56D026F9B30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01DAC03-3702-4E63-82CC-19399060CA7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D40C4A79-D50F-4281-B023-D0ED8D3D368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xmlns="" id="{A29EEC41-94A2-4C57-A052-6F35060CBE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xmlns="" id="{06E47F49-C9B3-4226-AD73-726BD664D69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xmlns="" id="{88EDCD4F-ADDB-40CC-83D9-7D426417EC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xmlns="" id="{5D99CB09-AF78-490A-BC4D-36A3FE9280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xmlns="" id="{7A2BBEE3-7F6C-4407-8350-E0B74B08DAE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xmlns="" id="{4A9A84AB-AE4E-4132-863D-A89AD497A50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xmlns="" id="{B9C64722-FF26-4EFC-8530-BB220ED73EF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xmlns="" id="{DF941800-F583-41BE-A527-16C29A3FD2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xmlns="" id="{08B1D056-CF4B-4286-A145-27D963DD852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xmlns="" id="{A88B2BD7-8F1A-4E58-96B2-FD1BEB86FC9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xmlns="" id="{61E2816E-6EA3-41EF-82DC-983B15D95FD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xmlns="" id="{11A8A264-635D-489B-B514-407D577CD5C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xmlns="" id="{4C7129A7-9C0A-4E8C-A118-AC6634B2C3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xmlns="" id="{4A091729-A8DC-4754-AE28-17E1CE790F6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xmlns="" id="{24A37570-77C1-4609-BB81-504AD6193AB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xmlns="" id="{BCBC95CD-02EE-4A86-9F7A-AF5EDD76666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xmlns="" id="{691F9105-9086-4E4C-8128-1F95D85FD93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xmlns="" id="{B4B97E81-FAD8-4213-B23C-A1FAB43C5C1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xmlns="" id="{41954B4D-A4A0-43E9-944B-712BEFDD685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xmlns="" id="{B51701A2-4218-4952-B333-946B2919966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xmlns="" id="{5BFDAC70-79E4-4503-8DF3-A90C61F8B38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xmlns="" id="{CE8D564E-3AD1-4B8D-8B16-91015E32A91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xmlns="" id="{E2ACF50D-09C1-4BD5-8313-828143C039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xmlns="" id="{886930A5-7E2F-4114-94D0-2A14FD1FB8A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xmlns="" id="{BE1AABE6-863F-4B89-A37E-458BB4DE8EE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xmlns="" id="{7445B54C-2E44-47AB-B6DF-FBFFBB2C9B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xmlns="" id="{C5C6A4ED-5CD0-4E5D-A560-93F38D5C56A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xmlns="" id="{326F8863-3F65-44BB-9B37-822BCFAD75A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xmlns="" id="{1A7CFF09-5E7B-4226-B01B-96A286DCC21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xmlns="" id="{546B4DB5-FBA8-4CFB-B36E-25157962D3C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xmlns="" id="{F44805B4-0470-4403-99ED-C2C18205611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xmlns="" id="{047D8E9C-8D78-4043-BAB2-172D67537CF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xmlns="" id="{1E28A2A1-337C-499C-8EE5-AAED3649175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xmlns="" id="{3B568380-4FF3-4B93-B877-FB524DF228B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xmlns="" id="{5A9B7FBD-BD2C-4248-A3A1-20E2D0D6DE5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xmlns="" id="{3D4D7B87-4FDD-4E3C-B863-CCF3E8E9966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xmlns="" id="{B94A6A91-8AFE-4343-8B8A-3D9CC8881ED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xmlns="" id="{566A6C54-C7BD-4B0F-8D6F-0A3D1EF88B0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xmlns="" id="{48458103-4DAB-45D1-80DF-2831742CA3C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xmlns="" id="{8800312A-2D54-41D6-A5CF-A37C09A6DE1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xmlns="" id="{FF748339-320A-4B79-AFD4-2C37343878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xmlns="" id="{F9FAA65B-E769-461A-9A83-63FA8791F8F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xmlns="" id="{1444D154-2DF7-4455-9BF0-2FCC12AF148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xmlns="" id="{7F23B6BF-ED9C-467E-BAA2-91EAAD67424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xmlns="" id="{C3F282F1-8D9E-4B76-ABC1-BF81B2FE5FA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xmlns="" id="{D6A325DE-AB37-4242-A2D2-08648870097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xmlns="" id="{7653AD5E-8D74-49FC-83F7-433D4D553B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xmlns="" id="{E98018C4-574F-4CB2-ADD9-CB6057496A9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xmlns="" id="{5109242E-D059-4164-8304-8DEC70EF83B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xmlns="" id="{2CE9920E-3C31-477D-8327-CEEB8759BF3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xmlns="" id="{375C153A-99BE-457F-A734-B7C8C2004FC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xmlns="" id="{96A8974A-1E8B-4AD0-968C-D2AB29914D6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xmlns="" id="{709A0216-F8B5-458B-8DFD-F69F3EF8346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xmlns="" id="{C08AEA25-640D-4B41-95C0-B8B331F363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xmlns="" id="{C72BEDEA-81DC-48E7-89D7-0810AD00855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xmlns="" id="{00040E06-FF10-4A83-96BE-B586B5D7F1C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xmlns="" id="{DC1FFFC3-6FE1-4CEA-AC31-150FEDC14C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xmlns="" id="{FAA4327E-5C20-44AD-87B7-38BC6D54BE0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11" name="Picture 10" descr="A girl standing in water&#10;&#10;Description automatically generated">
            <a:extLst>
              <a:ext uri="{FF2B5EF4-FFF2-40B4-BE49-F238E27FC236}">
                <a16:creationId xmlns:a16="http://schemas.microsoft.com/office/drawing/2014/main" xmlns="" id="{FFDF9901-B4D4-49BB-98BA-4FAB526157AC}"/>
              </a:ext>
            </a:extLst>
          </p:cNvPr>
          <p:cNvPicPr>
            <a:picLocks noChangeAspect="1"/>
          </p:cNvPicPr>
          <p:nvPr/>
        </p:nvPicPr>
        <p:blipFill rotWithShape="1">
          <a:blip r:embed="rId3"/>
          <a:srcRect l="13219" r="25031" b="-1"/>
          <a:stretch/>
        </p:blipFill>
        <p:spPr>
          <a:xfrm>
            <a:off x="5959325" y="2806240"/>
            <a:ext cx="2902538" cy="290253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5" name="Content Placeholder 4" descr="A person standing in a room&#10;&#10;Description automatically generated">
            <a:extLst>
              <a:ext uri="{FF2B5EF4-FFF2-40B4-BE49-F238E27FC236}">
                <a16:creationId xmlns:a16="http://schemas.microsoft.com/office/drawing/2014/main" xmlns="" id="{09205987-264E-476F-810E-7569D394C5F9}"/>
              </a:ext>
            </a:extLst>
          </p:cNvPr>
          <p:cNvPicPr>
            <a:picLocks noGrp="1" noChangeAspect="1"/>
          </p:cNvPicPr>
          <p:nvPr>
            <p:ph sz="half" idx="2"/>
          </p:nvPr>
        </p:nvPicPr>
        <p:blipFill rotWithShape="1">
          <a:blip r:embed="rId4"/>
          <a:srcRect l="34540" r="4295" b="1"/>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pic>
        <p:nvPicPr>
          <p:cNvPr id="7" name="Picture 6" descr="A picture containing person, man, sitting, woman&#10;&#10;Description automatically generated">
            <a:extLst>
              <a:ext uri="{FF2B5EF4-FFF2-40B4-BE49-F238E27FC236}">
                <a16:creationId xmlns:a16="http://schemas.microsoft.com/office/drawing/2014/main" xmlns="" id="{3C282A1F-A6EE-44AC-8C69-751547B21FEE}"/>
              </a:ext>
            </a:extLst>
          </p:cNvPr>
          <p:cNvPicPr>
            <a:picLocks noChangeAspect="1"/>
          </p:cNvPicPr>
          <p:nvPr/>
        </p:nvPicPr>
        <p:blipFill rotWithShape="1">
          <a:blip r:embed="rId5"/>
          <a:srcRect l="1538" r="14288" b="3"/>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pic>
        <p:nvPicPr>
          <p:cNvPr id="9" name="Picture 8">
            <a:extLst>
              <a:ext uri="{FF2B5EF4-FFF2-40B4-BE49-F238E27FC236}">
                <a16:creationId xmlns:a16="http://schemas.microsoft.com/office/drawing/2014/main" xmlns="" id="{BE8DDC9E-22AC-4C82-9D33-3CEFB1660DA7}"/>
              </a:ext>
            </a:extLst>
          </p:cNvPr>
          <p:cNvPicPr>
            <a:picLocks noChangeAspect="1"/>
          </p:cNvPicPr>
          <p:nvPr/>
        </p:nvPicPr>
        <p:blipFill>
          <a:blip r:embed="rId6"/>
          <a:stretch>
            <a:fillRect/>
          </a:stretch>
        </p:blipFill>
        <p:spPr>
          <a:xfrm>
            <a:off x="1179078" y="110199"/>
            <a:ext cx="710831" cy="710831"/>
          </a:xfrm>
          <a:prstGeom prst="rect">
            <a:avLst/>
          </a:prstGeom>
        </p:spPr>
      </p:pic>
    </p:spTree>
    <p:extLst>
      <p:ext uri="{BB962C8B-B14F-4D97-AF65-F5344CB8AC3E}">
        <p14:creationId xmlns:p14="http://schemas.microsoft.com/office/powerpoint/2010/main" val="1672027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16F2B63-BCBF-4CED-BAB3-1F5CCEF1EDCF}"/>
              </a:ext>
            </a:extLst>
          </p:cNvPr>
          <p:cNvSpPr>
            <a:spLocks noGrp="1"/>
          </p:cNvSpPr>
          <p:nvPr>
            <p:ph sz="half" idx="1"/>
          </p:nvPr>
        </p:nvSpPr>
        <p:spPr>
          <a:xfrm>
            <a:off x="193964" y="968329"/>
            <a:ext cx="5749636" cy="5551005"/>
          </a:xfrm>
        </p:spPr>
        <p:txBody>
          <a:bodyPr>
            <a:normAutofit lnSpcReduction="10000"/>
          </a:bodyPr>
          <a:lstStyle/>
          <a:p>
            <a:r>
              <a:rPr lang="en-GB" dirty="0"/>
              <a:t>God knows you personally. He knows you by your name. He speaks to you through others, sometimes. The way you know that, is that He addresses things deep inside you. Jeremiah 29:11: “‘For I know the plans I have for you,’ declares the LORD, ‘plans to prosper you and not to harm you, plans to give you hope and a future.’” To bless with such power is to </a:t>
            </a:r>
            <a:r>
              <a:rPr lang="en-GB" dirty="0">
                <a:solidFill>
                  <a:srgbClr val="FFFF00"/>
                </a:solidFill>
              </a:rPr>
              <a:t>empower </a:t>
            </a:r>
            <a:r>
              <a:rPr lang="en-GB" dirty="0"/>
              <a:t>someone for life’s journey.</a:t>
            </a:r>
          </a:p>
          <a:p>
            <a:r>
              <a:rPr lang="en-GB" dirty="0"/>
              <a:t>Names speak to your identity; Abram &gt; Abraham; Simon &gt; Peter, Jacob &gt; Israel; Jesus = God saves; When you pray for someone his/her name reminds you of their identity. In Isaiah 43:1 God addresses His people: “Fear not, for I have redeemed you; I have summoned you by name, you are mine.” God has assigned meaning and purpose to your name. It represents you. He loves your name. He loves to speak it. He knew your name before you were born, even before your parents spoke it.</a:t>
            </a:r>
          </a:p>
          <a:p>
            <a:r>
              <a:rPr lang="en-GB" dirty="0"/>
              <a:t>God wants to speak to you regularly about our identity in Him.</a:t>
            </a:r>
          </a:p>
        </p:txBody>
      </p:sp>
      <p:pic>
        <p:nvPicPr>
          <p:cNvPr id="17" name="Content Placeholder 16">
            <a:extLst>
              <a:ext uri="{FF2B5EF4-FFF2-40B4-BE49-F238E27FC236}">
                <a16:creationId xmlns:a16="http://schemas.microsoft.com/office/drawing/2014/main" xmlns="" id="{346B2888-3483-4094-AE43-ACBF854B5EDE}"/>
              </a:ext>
            </a:extLst>
          </p:cNvPr>
          <p:cNvPicPr>
            <a:picLocks noGrp="1" noChangeAspect="1"/>
          </p:cNvPicPr>
          <p:nvPr>
            <p:ph sz="half" idx="2"/>
          </p:nvPr>
        </p:nvPicPr>
        <p:blipFill>
          <a:blip r:embed="rId2"/>
          <a:stretch>
            <a:fillRect/>
          </a:stretch>
        </p:blipFill>
        <p:spPr>
          <a:xfrm>
            <a:off x="9048660" y="874713"/>
            <a:ext cx="2660906" cy="2820987"/>
          </a:xfrm>
        </p:spPr>
      </p:pic>
      <p:sp>
        <p:nvSpPr>
          <p:cNvPr id="8" name="Title 1">
            <a:extLst>
              <a:ext uri="{FF2B5EF4-FFF2-40B4-BE49-F238E27FC236}">
                <a16:creationId xmlns:a16="http://schemas.microsoft.com/office/drawing/2014/main" xmlns="" id="{C198E4ED-1A9F-4535-B754-BCF50A5CF69D}"/>
              </a:ext>
            </a:extLst>
          </p:cNvPr>
          <p:cNvSpPr>
            <a:spLocks noGrp="1"/>
          </p:cNvSpPr>
          <p:nvPr>
            <p:ph type="title"/>
          </p:nvPr>
        </p:nvSpPr>
        <p:spPr>
          <a:xfrm>
            <a:off x="0" y="159027"/>
            <a:ext cx="12192000" cy="907774"/>
          </a:xfrm>
        </p:spPr>
        <p:txBody>
          <a:bodyPr>
            <a:normAutofit/>
          </a:bodyPr>
          <a:lstStyle/>
          <a:p>
            <a:r>
              <a:rPr lang="en-GB" sz="2200" dirty="0"/>
              <a:t>5</a:t>
            </a:r>
            <a:r>
              <a:rPr lang="en-GB" sz="2200" baseline="30000" dirty="0"/>
              <a:t>th</a:t>
            </a:r>
            <a:r>
              <a:rPr lang="en-GB" sz="2200" dirty="0"/>
              <a:t>               </a:t>
            </a:r>
            <a:r>
              <a:rPr lang="en-GB" sz="2200" dirty="0">
                <a:solidFill>
                  <a:srgbClr val="FFFF00"/>
                </a:solidFill>
              </a:rPr>
              <a:t>I receive blessing in the name of </a:t>
            </a:r>
            <a:r>
              <a:rPr lang="en-GB" sz="2200" dirty="0" err="1">
                <a:solidFill>
                  <a:srgbClr val="FFFF00"/>
                </a:solidFill>
              </a:rPr>
              <a:t>JEsus</a:t>
            </a:r>
            <a:r>
              <a:rPr lang="en-GB" sz="2200" dirty="0"/>
              <a:t>/ </a:t>
            </a:r>
            <a:r>
              <a:rPr lang="en-GB" sz="2200" dirty="0" err="1"/>
              <a:t>PrzyjmuJ</a:t>
            </a:r>
            <a:r>
              <a:rPr lang="pl-PL" sz="2200" dirty="0"/>
              <a:t>ę błogosławieństwo w imię Jezusa</a:t>
            </a:r>
            <a:endParaRPr lang="en-GB" sz="2200" dirty="0"/>
          </a:p>
        </p:txBody>
      </p:sp>
      <p:pic>
        <p:nvPicPr>
          <p:cNvPr id="9" name="Picture 8">
            <a:extLst>
              <a:ext uri="{FF2B5EF4-FFF2-40B4-BE49-F238E27FC236}">
                <a16:creationId xmlns:a16="http://schemas.microsoft.com/office/drawing/2014/main" xmlns="" id="{1378B657-E167-4E0F-BEA0-A83ED3B9A054}"/>
              </a:ext>
            </a:extLst>
          </p:cNvPr>
          <p:cNvPicPr>
            <a:picLocks noChangeAspect="1"/>
          </p:cNvPicPr>
          <p:nvPr/>
        </p:nvPicPr>
        <p:blipFill>
          <a:blip r:embed="rId3"/>
          <a:stretch>
            <a:fillRect/>
          </a:stretch>
        </p:blipFill>
        <p:spPr>
          <a:xfrm>
            <a:off x="618239" y="257498"/>
            <a:ext cx="710831" cy="710831"/>
          </a:xfrm>
          <a:prstGeom prst="rect">
            <a:avLst/>
          </a:prstGeom>
        </p:spPr>
      </p:pic>
      <p:pic>
        <p:nvPicPr>
          <p:cNvPr id="19" name="Picture 18" descr="A group of people around each other&#10;&#10;Description automatically generated">
            <a:extLst>
              <a:ext uri="{FF2B5EF4-FFF2-40B4-BE49-F238E27FC236}">
                <a16:creationId xmlns:a16="http://schemas.microsoft.com/office/drawing/2014/main" xmlns="" id="{2441BD81-4A52-4767-8819-80ADBB648EB9}"/>
              </a:ext>
            </a:extLst>
          </p:cNvPr>
          <p:cNvPicPr>
            <a:picLocks noChangeAspect="1"/>
          </p:cNvPicPr>
          <p:nvPr/>
        </p:nvPicPr>
        <p:blipFill>
          <a:blip r:embed="rId4"/>
          <a:stretch>
            <a:fillRect/>
          </a:stretch>
        </p:blipFill>
        <p:spPr>
          <a:xfrm>
            <a:off x="6040600" y="1476375"/>
            <a:ext cx="3051059" cy="3590925"/>
          </a:xfrm>
          <a:prstGeom prst="rect">
            <a:avLst/>
          </a:prstGeom>
        </p:spPr>
      </p:pic>
      <p:pic>
        <p:nvPicPr>
          <p:cNvPr id="21" name="Picture 20" descr="A picture containing book, text, brown, sitting&#10;&#10;Description automatically generated">
            <a:extLst>
              <a:ext uri="{FF2B5EF4-FFF2-40B4-BE49-F238E27FC236}">
                <a16:creationId xmlns:a16="http://schemas.microsoft.com/office/drawing/2014/main" xmlns="" id="{D09A60C6-9EE6-4E6D-8811-50055574300D}"/>
              </a:ext>
            </a:extLst>
          </p:cNvPr>
          <p:cNvPicPr>
            <a:picLocks noChangeAspect="1"/>
          </p:cNvPicPr>
          <p:nvPr/>
        </p:nvPicPr>
        <p:blipFill>
          <a:blip r:embed="rId5"/>
          <a:stretch>
            <a:fillRect/>
          </a:stretch>
        </p:blipFill>
        <p:spPr>
          <a:xfrm>
            <a:off x="8778297" y="3319462"/>
            <a:ext cx="2931269" cy="3495675"/>
          </a:xfrm>
          <a:prstGeom prst="rect">
            <a:avLst/>
          </a:prstGeom>
        </p:spPr>
      </p:pic>
    </p:spTree>
    <p:extLst>
      <p:ext uri="{BB962C8B-B14F-4D97-AF65-F5344CB8AC3E}">
        <p14:creationId xmlns:p14="http://schemas.microsoft.com/office/powerpoint/2010/main" val="3857021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16F2B63-BCBF-4CED-BAB3-1F5CCEF1EDCF}"/>
              </a:ext>
            </a:extLst>
          </p:cNvPr>
          <p:cNvSpPr>
            <a:spLocks noGrp="1"/>
          </p:cNvSpPr>
          <p:nvPr>
            <p:ph sz="half" idx="1"/>
          </p:nvPr>
        </p:nvSpPr>
        <p:spPr>
          <a:xfrm>
            <a:off x="193964" y="874643"/>
            <a:ext cx="5749636" cy="5644691"/>
          </a:xfrm>
        </p:spPr>
        <p:txBody>
          <a:bodyPr>
            <a:normAutofit/>
          </a:bodyPr>
          <a:lstStyle/>
          <a:p>
            <a:r>
              <a:rPr lang="en-GB" dirty="0"/>
              <a:t>God wants to break into your lives and reveal that He is your Father. He wants to affirm our identity and destiny. We need to be blessed in order to succeed in life. Blessing is the spiritual bread you need for your life’s journey.</a:t>
            </a:r>
          </a:p>
          <a:p>
            <a:endParaRPr lang="en-GB" dirty="0"/>
          </a:p>
          <a:p>
            <a:endParaRPr lang="en-GB" dirty="0"/>
          </a:p>
        </p:txBody>
      </p:sp>
      <p:sp>
        <p:nvSpPr>
          <p:cNvPr id="8" name="Title 1">
            <a:extLst>
              <a:ext uri="{FF2B5EF4-FFF2-40B4-BE49-F238E27FC236}">
                <a16:creationId xmlns:a16="http://schemas.microsoft.com/office/drawing/2014/main" xmlns="" id="{CA2882EC-CE73-4D75-9648-736E71D26C8E}"/>
              </a:ext>
            </a:extLst>
          </p:cNvPr>
          <p:cNvSpPr>
            <a:spLocks noGrp="1"/>
          </p:cNvSpPr>
          <p:nvPr>
            <p:ph type="title"/>
          </p:nvPr>
        </p:nvSpPr>
        <p:spPr>
          <a:xfrm>
            <a:off x="0" y="159027"/>
            <a:ext cx="12192000" cy="907774"/>
          </a:xfrm>
        </p:spPr>
        <p:txBody>
          <a:bodyPr>
            <a:normAutofit/>
          </a:bodyPr>
          <a:lstStyle/>
          <a:p>
            <a:r>
              <a:rPr lang="en-GB" sz="2200" dirty="0"/>
              <a:t>5</a:t>
            </a:r>
            <a:r>
              <a:rPr lang="en-GB" sz="2200" baseline="30000" dirty="0"/>
              <a:t>th</a:t>
            </a:r>
            <a:r>
              <a:rPr lang="en-GB" sz="2200" dirty="0"/>
              <a:t>               </a:t>
            </a:r>
            <a:r>
              <a:rPr lang="en-GB" sz="2200" dirty="0">
                <a:solidFill>
                  <a:srgbClr val="FFFF00"/>
                </a:solidFill>
              </a:rPr>
              <a:t>I receive blessing in the name of </a:t>
            </a:r>
            <a:r>
              <a:rPr lang="en-GB" sz="2200" dirty="0" err="1">
                <a:solidFill>
                  <a:srgbClr val="FFFF00"/>
                </a:solidFill>
              </a:rPr>
              <a:t>JEsus</a:t>
            </a:r>
            <a:r>
              <a:rPr lang="en-GB" sz="2200" dirty="0"/>
              <a:t>/ </a:t>
            </a:r>
            <a:r>
              <a:rPr lang="en-GB" sz="2200" dirty="0" err="1"/>
              <a:t>PrzyjmuJ</a:t>
            </a:r>
            <a:r>
              <a:rPr lang="pl-PL" sz="2200" dirty="0"/>
              <a:t>ę błogosławieństwo w imię Jezusa</a:t>
            </a:r>
            <a:endParaRPr lang="en-GB" sz="2200" dirty="0"/>
          </a:p>
        </p:txBody>
      </p:sp>
      <p:pic>
        <p:nvPicPr>
          <p:cNvPr id="9" name="Picture 8">
            <a:extLst>
              <a:ext uri="{FF2B5EF4-FFF2-40B4-BE49-F238E27FC236}">
                <a16:creationId xmlns:a16="http://schemas.microsoft.com/office/drawing/2014/main" xmlns="" id="{D8B0966D-A7B1-4426-8FA0-08686217597D}"/>
              </a:ext>
            </a:extLst>
          </p:cNvPr>
          <p:cNvPicPr>
            <a:picLocks noChangeAspect="1"/>
          </p:cNvPicPr>
          <p:nvPr/>
        </p:nvPicPr>
        <p:blipFill>
          <a:blip r:embed="rId2"/>
          <a:stretch>
            <a:fillRect/>
          </a:stretch>
        </p:blipFill>
        <p:spPr>
          <a:xfrm>
            <a:off x="618239" y="257498"/>
            <a:ext cx="710831" cy="710831"/>
          </a:xfrm>
          <a:prstGeom prst="rect">
            <a:avLst/>
          </a:prstGeom>
        </p:spPr>
      </p:pic>
      <p:pic>
        <p:nvPicPr>
          <p:cNvPr id="12" name="Content Placeholder 11" descr="A black and white photo of a boy&#10;&#10;Description automatically generated">
            <a:extLst>
              <a:ext uri="{FF2B5EF4-FFF2-40B4-BE49-F238E27FC236}">
                <a16:creationId xmlns:a16="http://schemas.microsoft.com/office/drawing/2014/main" xmlns="" id="{98E0D85A-7E90-4CFA-80A9-A7278C85AA77}"/>
              </a:ext>
            </a:extLst>
          </p:cNvPr>
          <p:cNvPicPr>
            <a:picLocks noGrp="1" noChangeAspect="1"/>
          </p:cNvPicPr>
          <p:nvPr>
            <p:ph sz="half" idx="2"/>
          </p:nvPr>
        </p:nvPicPr>
        <p:blipFill>
          <a:blip r:embed="rId3"/>
          <a:stretch>
            <a:fillRect/>
          </a:stretch>
        </p:blipFill>
        <p:spPr>
          <a:xfrm>
            <a:off x="6492179" y="2141538"/>
            <a:ext cx="3654229" cy="3649662"/>
          </a:xfrm>
        </p:spPr>
      </p:pic>
    </p:spTree>
    <p:extLst>
      <p:ext uri="{BB962C8B-B14F-4D97-AF65-F5344CB8AC3E}">
        <p14:creationId xmlns:p14="http://schemas.microsoft.com/office/powerpoint/2010/main" val="1424979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16F2B63-BCBF-4CED-BAB3-1F5CCEF1EDCF}"/>
              </a:ext>
            </a:extLst>
          </p:cNvPr>
          <p:cNvSpPr>
            <a:spLocks noGrp="1"/>
          </p:cNvSpPr>
          <p:nvPr>
            <p:ph sz="half" idx="1"/>
          </p:nvPr>
        </p:nvSpPr>
        <p:spPr>
          <a:xfrm>
            <a:off x="193964" y="874643"/>
            <a:ext cx="5749636" cy="5644691"/>
          </a:xfrm>
        </p:spPr>
        <p:txBody>
          <a:bodyPr>
            <a:normAutofit fontScale="92500" lnSpcReduction="10000"/>
          </a:bodyPr>
          <a:lstStyle/>
          <a:p>
            <a:r>
              <a:rPr lang="en-GB" dirty="0"/>
              <a:t>If you want to walk in freedom and blessing, there needs to be a change in the way you think and live, a change that builds on freedom. There are several ways to lose the freedom you have won, and Jesus' parable about the sowing of seeds explains this. However, be a good soil for the seed, so that it can take deep roots in you (p.123).</a:t>
            </a:r>
          </a:p>
          <a:p>
            <a:pPr marL="0" indent="0">
              <a:buNone/>
            </a:pPr>
            <a:r>
              <a:rPr lang="en-GB" u="sng" dirty="0"/>
              <a:t>Lesson points to stay free</a:t>
            </a:r>
          </a:p>
          <a:p>
            <a:r>
              <a:rPr lang="en-GB" dirty="0"/>
              <a:t>1. You have to defend the territory of your life which has become free. </a:t>
            </a:r>
          </a:p>
          <a:p>
            <a:r>
              <a:rPr lang="en-GB" dirty="0"/>
              <a:t>2. Do not become introspective, because it puts emphasis on you, rather than Jesus. So when you sense a destructive pattern in your thinking bring it first to Jesus and then to your friend or priest.</a:t>
            </a:r>
          </a:p>
          <a:p>
            <a:r>
              <a:rPr lang="en-GB" dirty="0"/>
              <a:t>3. Pride is your biggest enemy, so humble yourself before God.</a:t>
            </a:r>
          </a:p>
          <a:p>
            <a:r>
              <a:rPr lang="en-GB" dirty="0"/>
              <a:t>4. Liberation’s ultimate purpose is the advancement of the Kingdom of God, and not to have big experiences or a magic formula for true freedom. So do not try to avoid the crosses of Jesus after liberation. Suffering is part of being human. James 1:2: </a:t>
            </a:r>
            <a:r>
              <a:rPr lang="en-GB" i="1" dirty="0"/>
              <a:t>‘Consider it pure joy, my brothers and sisters, whenever you face trials of many kinds</a:t>
            </a:r>
            <a:r>
              <a:rPr lang="en-GB" dirty="0"/>
              <a:t>'.</a:t>
            </a:r>
          </a:p>
        </p:txBody>
      </p:sp>
      <p:pic>
        <p:nvPicPr>
          <p:cNvPr id="9" name="Content Placeholder 8" descr="A stone building that has a rock wall&#10;&#10;Description automatically generated">
            <a:extLst>
              <a:ext uri="{FF2B5EF4-FFF2-40B4-BE49-F238E27FC236}">
                <a16:creationId xmlns:a16="http://schemas.microsoft.com/office/drawing/2014/main" xmlns="" id="{1A758F43-2B26-45D5-A48E-177DAFD4B23D}"/>
              </a:ext>
            </a:extLst>
          </p:cNvPr>
          <p:cNvPicPr>
            <a:picLocks noGrp="1" noChangeAspect="1"/>
          </p:cNvPicPr>
          <p:nvPr>
            <p:ph sz="half" idx="2"/>
          </p:nvPr>
        </p:nvPicPr>
        <p:blipFill>
          <a:blip r:embed="rId2"/>
          <a:stretch>
            <a:fillRect/>
          </a:stretch>
        </p:blipFill>
        <p:spPr>
          <a:xfrm>
            <a:off x="6096000" y="1732008"/>
            <a:ext cx="5902325" cy="3930559"/>
          </a:xfrm>
        </p:spPr>
      </p:pic>
      <p:sp>
        <p:nvSpPr>
          <p:cNvPr id="8" name="Title 1">
            <a:extLst>
              <a:ext uri="{FF2B5EF4-FFF2-40B4-BE49-F238E27FC236}">
                <a16:creationId xmlns:a16="http://schemas.microsoft.com/office/drawing/2014/main" xmlns="" id="{85E05988-6931-4E86-B508-7A9CE79211BE}"/>
              </a:ext>
            </a:extLst>
          </p:cNvPr>
          <p:cNvSpPr>
            <a:spLocks noGrp="1"/>
          </p:cNvSpPr>
          <p:nvPr>
            <p:ph type="title"/>
          </p:nvPr>
        </p:nvSpPr>
        <p:spPr>
          <a:xfrm>
            <a:off x="509047" y="0"/>
            <a:ext cx="10869105" cy="907774"/>
          </a:xfrm>
        </p:spPr>
        <p:txBody>
          <a:bodyPr>
            <a:normAutofit/>
          </a:bodyPr>
          <a:lstStyle/>
          <a:p>
            <a:r>
              <a:rPr lang="en-GB" dirty="0">
                <a:solidFill>
                  <a:srgbClr val="FFFF00"/>
                </a:solidFill>
              </a:rPr>
              <a:t>Staying free and going deeper</a:t>
            </a:r>
            <a:r>
              <a:rPr lang="en-GB" dirty="0"/>
              <a:t>/ </a:t>
            </a:r>
            <a:r>
              <a:rPr lang="en-GB" dirty="0" err="1"/>
              <a:t>Schodzenie</a:t>
            </a:r>
            <a:r>
              <a:rPr lang="en-GB" dirty="0"/>
              <a:t> w </a:t>
            </a:r>
            <a:r>
              <a:rPr lang="en-GB" dirty="0" err="1"/>
              <a:t>głąb</a:t>
            </a:r>
            <a:endParaRPr lang="en-GB" dirty="0"/>
          </a:p>
        </p:txBody>
      </p:sp>
    </p:spTree>
    <p:extLst>
      <p:ext uri="{BB962C8B-B14F-4D97-AF65-F5344CB8AC3E}">
        <p14:creationId xmlns:p14="http://schemas.microsoft.com/office/powerpoint/2010/main" val="2721794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A5CA4548-4CA7-4A6E-B8CF-811ED8792A0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a:extLst>
              <a:ext uri="{FF2B5EF4-FFF2-40B4-BE49-F238E27FC236}">
                <a16:creationId xmlns:a16="http://schemas.microsoft.com/office/drawing/2014/main" xmlns="" id="{85E05988-6931-4E86-B508-7A9CE79211BE}"/>
              </a:ext>
            </a:extLst>
          </p:cNvPr>
          <p:cNvSpPr>
            <a:spLocks noGrp="1"/>
          </p:cNvSpPr>
          <p:nvPr>
            <p:ph type="title"/>
          </p:nvPr>
        </p:nvSpPr>
        <p:spPr>
          <a:xfrm>
            <a:off x="685801" y="609601"/>
            <a:ext cx="6772012" cy="898532"/>
          </a:xfrm>
        </p:spPr>
        <p:txBody>
          <a:bodyPr vert="horz" lIns="91440" tIns="45720" rIns="91440" bIns="45720" rtlCol="0" anchor="ctr">
            <a:normAutofit fontScale="90000"/>
          </a:bodyPr>
          <a:lstStyle/>
          <a:p>
            <a:r>
              <a:rPr lang="en-US" dirty="0">
                <a:solidFill>
                  <a:srgbClr val="FFFF00"/>
                </a:solidFill>
              </a:rPr>
              <a:t>Staying free and going deeper</a:t>
            </a:r>
            <a:r>
              <a:rPr lang="en-US" dirty="0"/>
              <a:t>/ </a:t>
            </a:r>
            <a:r>
              <a:rPr lang="en-US" dirty="0" err="1"/>
              <a:t>Schodzenie</a:t>
            </a:r>
            <a:r>
              <a:rPr lang="en-US" dirty="0"/>
              <a:t> w </a:t>
            </a:r>
            <a:r>
              <a:rPr lang="en-US" dirty="0" err="1"/>
              <a:t>głąb</a:t>
            </a:r>
            <a:endParaRPr lang="en-US" dirty="0"/>
          </a:p>
        </p:txBody>
      </p:sp>
      <p:sp>
        <p:nvSpPr>
          <p:cNvPr id="3" name="Content Placeholder 2">
            <a:extLst>
              <a:ext uri="{FF2B5EF4-FFF2-40B4-BE49-F238E27FC236}">
                <a16:creationId xmlns:a16="http://schemas.microsoft.com/office/drawing/2014/main" xmlns="" id="{016F2B63-BCBF-4CED-BAB3-1F5CCEF1EDCF}"/>
              </a:ext>
            </a:extLst>
          </p:cNvPr>
          <p:cNvSpPr>
            <a:spLocks noGrp="1"/>
          </p:cNvSpPr>
          <p:nvPr>
            <p:ph sz="half" idx="1"/>
          </p:nvPr>
        </p:nvSpPr>
        <p:spPr>
          <a:xfrm>
            <a:off x="183433" y="1098923"/>
            <a:ext cx="7121336" cy="5280007"/>
          </a:xfrm>
        </p:spPr>
        <p:txBody>
          <a:bodyPr vert="horz" lIns="91440" tIns="45720" rIns="91440" bIns="45720" rtlCol="0" anchor="ctr">
            <a:normAutofit/>
          </a:bodyPr>
          <a:lstStyle/>
          <a:p>
            <a:pPr>
              <a:lnSpc>
                <a:spcPct val="90000"/>
              </a:lnSpc>
            </a:pPr>
            <a:r>
              <a:rPr lang="en-US" dirty="0"/>
              <a:t>Liberation/deliverance is an ongoing process: we need to surrender more and more parts of our lives as we discover new bondages. Janet's story is a good example (p. 128)</a:t>
            </a:r>
          </a:p>
          <a:p>
            <a:pPr>
              <a:lnSpc>
                <a:spcPct val="90000"/>
              </a:lnSpc>
            </a:pPr>
            <a:r>
              <a:rPr lang="en-US" dirty="0"/>
              <a:t>Patterns of thinking and acting  (e.g. by parents) and the spirits associated with those patterns can be passed from one generation to the next. Gaining victory in your lives helps not only you, but also those who come after you, like your children, but victory over evil is not enough, you also have to think and act in a new way.</a:t>
            </a:r>
          </a:p>
          <a:p>
            <a:pPr>
              <a:lnSpc>
                <a:spcPct val="90000"/>
              </a:lnSpc>
            </a:pPr>
            <a:r>
              <a:rPr lang="en-US" dirty="0"/>
              <a:t>When a person seeks to follow the Lord, every fall can become a greater victory. The process of falling and getting up again can bring greater conviction and seriousness about living a committed Christian life. It can bring deeper humility and acceptance of your dependence on God.</a:t>
            </a:r>
          </a:p>
          <a:p>
            <a:pPr>
              <a:lnSpc>
                <a:spcPct val="90000"/>
              </a:lnSpc>
            </a:pPr>
            <a:r>
              <a:rPr lang="en-US" dirty="0"/>
              <a:t>Support is important; someone with whom you can be honest and with whom you can live in the light/freedom. If you don't have one, ask the Lord for one.</a:t>
            </a:r>
          </a:p>
        </p:txBody>
      </p:sp>
      <p:pic>
        <p:nvPicPr>
          <p:cNvPr id="7" name="Picture 6" descr="A group of people in a room&#10;&#10;Description automatically generated">
            <a:extLst>
              <a:ext uri="{FF2B5EF4-FFF2-40B4-BE49-F238E27FC236}">
                <a16:creationId xmlns:a16="http://schemas.microsoft.com/office/drawing/2014/main" xmlns="" id="{2FC2B763-C87A-4406-823B-A75907192D9D}"/>
              </a:ext>
            </a:extLst>
          </p:cNvPr>
          <p:cNvPicPr>
            <a:picLocks noChangeAspect="1"/>
          </p:cNvPicPr>
          <p:nvPr/>
        </p:nvPicPr>
        <p:blipFill rotWithShape="1">
          <a:blip r:embed="rId3"/>
          <a:srcRect r="20380" b="-4"/>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grpSp>
        <p:nvGrpSpPr>
          <p:cNvPr id="15" name="Group 14">
            <a:extLst>
              <a:ext uri="{FF2B5EF4-FFF2-40B4-BE49-F238E27FC236}">
                <a16:creationId xmlns:a16="http://schemas.microsoft.com/office/drawing/2014/main" xmlns="" id="{CFEF753B-CA1B-4178-80F5-095B7FEA21C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21267604">
            <a:off x="8565602" y="3905595"/>
            <a:ext cx="3639934" cy="3163289"/>
            <a:chOff x="5281603" y="104899"/>
            <a:chExt cx="6910397" cy="6005491"/>
          </a:xfrm>
        </p:grpSpPr>
        <p:sp>
          <p:nvSpPr>
            <p:cNvPr id="16" name="Freeform 98">
              <a:extLst>
                <a:ext uri="{FF2B5EF4-FFF2-40B4-BE49-F238E27FC236}">
                  <a16:creationId xmlns:a16="http://schemas.microsoft.com/office/drawing/2014/main" xmlns="" id="{86C68ECC-F0A0-411E-A303-6DC0707A36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6A21E140-4ECB-4C42-BDC7-F4351513DA97}"/>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5516018" y="331504"/>
              <a:ext cx="6675982" cy="5235326"/>
              <a:chOff x="5516018" y="331504"/>
              <a:chExt cx="6675982" cy="5235326"/>
            </a:xfrm>
          </p:grpSpPr>
          <p:cxnSp>
            <p:nvCxnSpPr>
              <p:cNvPr id="18" name="Straight Connector 17">
                <a:extLst>
                  <a:ext uri="{FF2B5EF4-FFF2-40B4-BE49-F238E27FC236}">
                    <a16:creationId xmlns:a16="http://schemas.microsoft.com/office/drawing/2014/main" xmlns="" id="{2940CFC5-AC4C-4746-A3B9-3DD434FF6DE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EC95677-9C92-4D0D-91D4-E07380F2502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097602B2-71E1-4395-9C47-DE48B712AE8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7FC50570-F1A9-4DB3-A64D-3A21A58882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88E4F209-3FDA-4C17-A86D-59990132FF4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950C402-F8DC-4C99-90A8-CD67BDEC6CB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76483FEF-FBDD-456C-AD52-B6D166FB1C0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A316CA5-D470-4E6D-A6E8-D35DB7725D2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BFA4937-71AA-4400-8DCD-20E5DF05017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768FA0D4-7119-47B3-8329-0978770774F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62C433AC-8114-47CC-9467-FCB5FE9807B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BF9CB489-BA36-4004-A019-75FBA23CCB9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4C060E4-E790-4A31-B683-EA834FCF4E2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13F00D2A-400F-4678-BB33-16B61650F47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46AABFD4-3727-4DF4-933A-C0A090248A8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6CC40A87-D067-41BF-B368-A197EC0D9DF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E116F92B-7098-4139-AC77-75B4CE3323F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CFDF485C-38E7-4C0D-A2A7-3F1DE3B918A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BF6DBD12-21A0-4F07-953F-D3B3486C15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554F4E42-5B16-41F4-8FF4-2EB134C1FE1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6F4CC20F-EBF6-4AFE-9A4F-68ACC7513B4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FA745DE2-9816-4D5B-BB41-BE1874612FF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D5B5D721-5554-457C-BE2F-BCA2505CADF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BAFF390C-48FB-4FA5-998E-6DDDF9D2B41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F4B2E647-1CF4-4AF8-9AF5-8EAB6D6E888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46DA8C50-AA32-47D8-8DCB-DE9624E60EF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51ED6412-8EBC-4680-B7D2-65A4F73BBBD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2983F033-A214-4959-956E-4B50B7AC660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A77F30C3-5A8C-4BEB-95C1-A7B9C0961F3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99A432F5-9A86-437C-8108-7945FA72EC4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4F8B1465-BA18-4D1C-ADED-D4BAA7638AA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45DD7842-E27E-4461-B9C8-63AD2F0C44F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3C45934F-49A5-4EDB-A9A3-5540D74AB1A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EEF9B0E3-0DC0-4D03-A02B-8F62D905F4F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2B1998C4-BF81-4332-A399-AD43467F677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44CFAF52-7684-46F2-8DFD-70A7F36DB0E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93EFB5D1-BDF7-40B6-BBEA-D489CE79F15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B5A98777-A259-461F-A9B2-21DFC45C179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0F795195-D966-482A-8D47-6265C00F6D0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6E881E12-FFE1-441E-B36B-804289472BA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61DBEB97-C3B3-4646-9760-227E20B1555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0BA17FBA-A611-4CA2-9CDC-E073B889C4C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1B66F6D2-50DA-4E7A-8583-E9159CD9622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DD181CC7-8652-404A-B5C7-58004FD15F3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75706D69-47CD-47E3-83C9-EDB4EAF58C8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2ADC21AA-CD21-436C-A9D7-DC4167E5008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4702CCCC-772F-4AF1-8201-73C25371105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62AAD2B7-288B-42CF-804B-E33B84D747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D51CCD7B-95EB-4EE4-BAED-4308C80BF36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F92C4B5C-D0FB-4C0A-B5FA-2C7DDF7625C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64D2931E-A280-496D-99C1-5C2A820CB4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ED33CBE3-55B1-43CF-96B9-2E994EBCEA3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16C6D563-A48C-4E6B-AE46-2CCE38A6601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AD0ABECB-C92E-4F76-89A6-1334939CDF8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8C258514-FFA8-4DE3-9B25-D55705AC3BD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C2B9E312-EEBF-4783-B25E-D7DD0D6E712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7CB21139-A4D5-4D0F-9AD0-868FFC4240F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E72FF9AC-BC86-42FD-8DF7-72429C958CA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23D09EAB-27F8-4FAC-91C2-4942ABA7408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10D82CB2-C309-4CCD-9FB1-EF8F4407ECC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3625D6FE-BC58-4E33-B4E9-282D5CB75E0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2158CF66-DCD3-4627-9675-61B42A30371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44ED85B9-D0C1-4222-B4BC-E81876EC388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1299F075-06C0-46B8-A3F7-1D7E8D6001D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AEA87578-2C04-4651-A5BF-81D06050C9F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12A8551E-D8EB-40F2-AD25-87484A17D2F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AC1E0E32-3B75-404A-9165-57337825085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4A410333-16BA-443A-B24F-418ED775366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271589D1-7914-4EA7-B6B4-C1E7EA5FE67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E62A5ACA-F5D5-41F3-9549-06DB799C4D1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EA254CA6-3565-4CD0-8BEB-C94A533C011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E62203F9-E5BE-44F8-8D43-31EEF85E922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FC43FC58-4722-4D22-88C1-652EB165851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D4C87F1C-06F8-43CD-8920-F525A5504B5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F75BF2BA-0DFF-4812-986E-9F2286A9F46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7B79CBCB-DE00-4F16-A2FC-E54EF816BA3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DEA1374B-AC49-4266-965E-1F9CD9E53BC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325DE178-9F40-48D5-B0A9-4B032474225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xmlns="" id="{29858C9E-401F-4216-8087-A25D1B58814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5392608">
            <a:off x="7397406" y="-618857"/>
            <a:ext cx="4915057" cy="4271437"/>
            <a:chOff x="5281603" y="104899"/>
            <a:chExt cx="6910397" cy="6005491"/>
          </a:xfrm>
        </p:grpSpPr>
        <p:sp>
          <p:nvSpPr>
            <p:cNvPr id="98" name="Freeform 17">
              <a:extLst>
                <a:ext uri="{FF2B5EF4-FFF2-40B4-BE49-F238E27FC236}">
                  <a16:creationId xmlns:a16="http://schemas.microsoft.com/office/drawing/2014/main" xmlns="" id="{D963FBC5-E6AD-44F8-AF49-6F5B5BF9DB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xmlns="" id="{EF1F68DE-2C0A-4FBF-8033-8DFBB75AE20F}"/>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5516018" y="331504"/>
              <a:ext cx="6675982" cy="5235326"/>
              <a:chOff x="5516018" y="331504"/>
              <a:chExt cx="6675982" cy="5235326"/>
            </a:xfrm>
          </p:grpSpPr>
          <p:cxnSp>
            <p:nvCxnSpPr>
              <p:cNvPr id="100" name="Straight Connector 99">
                <a:extLst>
                  <a:ext uri="{FF2B5EF4-FFF2-40B4-BE49-F238E27FC236}">
                    <a16:creationId xmlns:a16="http://schemas.microsoft.com/office/drawing/2014/main" xmlns="" id="{1C147FEA-3E5D-4830-B91C-78418FE209F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C91F075D-8726-4FD6-BE73-EDCD7607303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0BDE3685-352D-4E32-9662-2C6C92E20FA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10A2922F-AA86-4B02-80C4-409D71A0AD7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A23C72B0-E133-40CF-A094-E239AD994B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63F2DFC9-23E2-4429-911D-AA55B03405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E71590EC-7AA6-47B3-AFF5-6E9A1B8B1C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23C6AC81-5D5E-4224-B222-B731E90F1C7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164FB43F-3082-49BF-A7C5-72A42773D43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C9F3EE03-5655-4428-86AC-F579E8F339B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EF7335E6-5FFD-4206-9AF0-1791A88C9A0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E837EB7-EE63-4B6B-9334-1B8055AD9F3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4EE8D5FB-B44C-43C8-A4F4-D786090733F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8847AA0E-6A2D-41F5-A9B5-3A2F3B87528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9E4D651B-C768-4CBE-B971-A3CA38D803F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913496D3-4182-4D80-9A16-89DBB740861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088D4C91-F0F7-4549-B54A-CC855FD3A78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xmlns="" id="{84885948-783E-4197-B942-2DDCD542EA6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2837E330-008B-45A6-98A5-CE7D6FBBE10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DD807602-B947-4984-8017-D89F3B0ADBA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57AA37C4-9C24-41F1-98CA-BBD9BE15956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692CF8CD-056F-4556-939F-1EFF0FECEC1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A29F3FAC-18B2-4886-9A93-44B7AD01DF6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35B536E5-4149-49B5-8119-04FF4A5ACF3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4A2B8B6A-D5D3-4DAA-AB4B-A1C1086B408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F8E4C672-BE9E-4026-992B-B2FE6C13618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AC36DA4E-F1E7-4B68-ADA1-4F132BDCF23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EB5D2532-6A77-4DE1-8BB0-37AA33FD9F2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BF234A36-BE57-450D-BDA2-AD70152CF5C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D461473E-1290-4BD0-B4DF-3C95DCE0F61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50325318-A62D-4427-B613-AF5E076E3D3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3F928DB9-6B46-43EF-A7CF-C4B9830CA51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BA011901-65F6-4D44-BD40-744878B6B2D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E838496B-B788-4873-9E1C-9B4442984E6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A15262F7-23A5-4A6B-BD2C-44CF82ECDEE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B5857A42-75EB-4FF2-AF41-2D612A687D3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xmlns="" id="{3FC449E1-9573-406B-A201-3E897E668A4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xmlns="" id="{71001847-954F-46EC-97E7-E38732517B9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F3B040FD-D427-4F90-8CFC-D4295224879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975C627A-78ED-4D2B-9F9E-26BE2C0A750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2523831A-B9F1-40EF-B113-873BEFA6609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xmlns="" id="{07483313-610C-403C-811D-EE70A78046D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xmlns="" id="{E1CE5A29-BB15-441C-B3CD-3D3EE2163DA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xmlns="" id="{E476D005-3155-4DEF-88DE-068B497DED9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xmlns="" id="{2628975E-6165-407B-8A45-7F23746BCC6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xmlns="" id="{6A69F000-3171-47D5-8EFE-4F201716C07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xmlns="" id="{60092325-1C07-4FBC-9C9C-42244C9B9DC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xmlns="" id="{2A33CB00-75FF-4DFF-9D6A-CEF5EA2E260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xmlns="" id="{139B85FF-580E-435C-8523-23A0352695B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C53E7419-AF0F-4B69-88BF-853EDC328C5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xmlns="" id="{052C8AEF-9C9D-4737-BA0F-DBB3BF0C04C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xmlns="" id="{6ADDDBC2-F0DB-4038-98D0-B38749D8C0E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xmlns="" id="{E5F14C72-98E5-4A6C-BA03-5E105AA4D4C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xmlns="" id="{9ACEF013-464E-44D2-9B83-863E69077E1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xmlns="" id="{3141F09F-05CE-4CE9-9F5A-861FBC31A8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xmlns="" id="{7ED70A3C-4B21-4941-9F11-00A51A748A0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xmlns="" id="{11927814-33EF-4FBA-95F7-4138C1C7CEC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xmlns="" id="{F4D2B900-3BAC-4EE3-AB6E-9F3212F4DCA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xmlns="" id="{FB00017B-AD65-4759-8A6A-B03C70E07BA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xmlns="" id="{22C4A8E2-640F-4D30-99EC-A2D2B0FD6E5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xmlns="" id="{9492085E-DF05-4380-B8C2-93832478CFE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xmlns="" id="{49750F82-33DB-42EE-B31F-CC5DE7EBA14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xmlns="" id="{60B9848F-8B4C-4440-9BF6-98A4F3F72C0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xmlns="" id="{E7AA0900-78F5-4163-807F-3DEE6DCBB10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xmlns="" id="{0F627689-9632-474B-B3A8-EC1A82A36E6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xmlns="" id="{71C6CB03-F81D-48A2-BF05-98D4EF2CC2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xmlns="" id="{12FB4D2F-4789-48A1-A4AA-F318ED2BA5B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64B8907A-2A80-490C-AACF-678CA6DE19D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xmlns="" id="{A175CCF3-4796-4C76-A92E-B495335FB4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xmlns="" id="{8CFC6D15-64F3-449C-8C0B-3FCB2976D26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xmlns="" id="{008AA4A6-DD28-4235-AAE3-CC28DF83430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xmlns="" id="{3D393E8B-AAB8-4606-A4FA-815EDABDD12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xmlns="" id="{8BA7B770-7EB6-4AC1-B028-9C45DEE440E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D87B822C-3951-4E65-A45D-7160FAC3FD0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xmlns="" id="{54B9CDF0-DC54-4868-B60A-6840FDE6A29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xmlns="" id="{3706BEC8-029B-4E0F-A55F-A552E1DE26C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xmlns="" id="{25EBA5EB-4807-4E96-BA08-B6B74AE0405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xmlns="" id="{5548885E-CABE-42B5-B06A-1E6B9B19811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5" name="Content Placeholder 4" descr="A person playing with a frisbee&#10;&#10;Description automatically generated">
            <a:extLst>
              <a:ext uri="{FF2B5EF4-FFF2-40B4-BE49-F238E27FC236}">
                <a16:creationId xmlns:a16="http://schemas.microsoft.com/office/drawing/2014/main" xmlns="" id="{0D59559B-5FEC-4704-B478-E807B5D3F831}"/>
              </a:ext>
            </a:extLst>
          </p:cNvPr>
          <p:cNvPicPr>
            <a:picLocks noGrp="1" noChangeAspect="1"/>
          </p:cNvPicPr>
          <p:nvPr>
            <p:ph sz="half" idx="2"/>
          </p:nvPr>
        </p:nvPicPr>
        <p:blipFill rotWithShape="1">
          <a:blip r:embed="rId4"/>
          <a:srcRect r="9707" b="3"/>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spTree>
    <p:extLst>
      <p:ext uri="{BB962C8B-B14F-4D97-AF65-F5344CB8AC3E}">
        <p14:creationId xmlns:p14="http://schemas.microsoft.com/office/powerpoint/2010/main" val="1681347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16F2B63-BCBF-4CED-BAB3-1F5CCEF1EDCF}"/>
              </a:ext>
            </a:extLst>
          </p:cNvPr>
          <p:cNvSpPr>
            <a:spLocks noGrp="1"/>
          </p:cNvSpPr>
          <p:nvPr>
            <p:ph sz="half" idx="1"/>
          </p:nvPr>
        </p:nvSpPr>
        <p:spPr>
          <a:xfrm>
            <a:off x="193964" y="874643"/>
            <a:ext cx="5749636" cy="5644691"/>
          </a:xfrm>
        </p:spPr>
        <p:txBody>
          <a:bodyPr>
            <a:normAutofit/>
          </a:bodyPr>
          <a:lstStyle/>
          <a:p>
            <a:r>
              <a:rPr lang="en-GB" dirty="0"/>
              <a:t>We are transformed by the renewal of our minds (Romans 12:2). It is a gift to know your weakness, because then you know what areas of your life to protect from the temptations of bad spirits.</a:t>
            </a:r>
          </a:p>
          <a:p>
            <a:r>
              <a:rPr lang="en-GB" dirty="0"/>
              <a:t>The God-given protections are a healthy pattern of family life, church life, etc.</a:t>
            </a:r>
          </a:p>
        </p:txBody>
      </p:sp>
      <p:pic>
        <p:nvPicPr>
          <p:cNvPr id="5" name="Content Placeholder 4" descr="A group of people posing for a photo&#10;&#10;Description automatically generated">
            <a:extLst>
              <a:ext uri="{FF2B5EF4-FFF2-40B4-BE49-F238E27FC236}">
                <a16:creationId xmlns:a16="http://schemas.microsoft.com/office/drawing/2014/main" xmlns="" id="{41434F0D-92B0-4454-8158-CDE378B4ADFC}"/>
              </a:ext>
            </a:extLst>
          </p:cNvPr>
          <p:cNvPicPr>
            <a:picLocks noGrp="1" noChangeAspect="1"/>
          </p:cNvPicPr>
          <p:nvPr>
            <p:ph sz="half" idx="2"/>
          </p:nvPr>
        </p:nvPicPr>
        <p:blipFill>
          <a:blip r:embed="rId2"/>
          <a:stretch>
            <a:fillRect/>
          </a:stretch>
        </p:blipFill>
        <p:spPr>
          <a:xfrm>
            <a:off x="7810211" y="3627599"/>
            <a:ext cx="4187825" cy="2793246"/>
          </a:xfrm>
        </p:spPr>
      </p:pic>
      <p:sp>
        <p:nvSpPr>
          <p:cNvPr id="8" name="Title 1">
            <a:extLst>
              <a:ext uri="{FF2B5EF4-FFF2-40B4-BE49-F238E27FC236}">
                <a16:creationId xmlns:a16="http://schemas.microsoft.com/office/drawing/2014/main" xmlns="" id="{85E05988-6931-4E86-B508-7A9CE79211BE}"/>
              </a:ext>
            </a:extLst>
          </p:cNvPr>
          <p:cNvSpPr>
            <a:spLocks noGrp="1"/>
          </p:cNvSpPr>
          <p:nvPr>
            <p:ph type="title"/>
          </p:nvPr>
        </p:nvSpPr>
        <p:spPr>
          <a:xfrm>
            <a:off x="509047" y="0"/>
            <a:ext cx="10869105" cy="907774"/>
          </a:xfrm>
        </p:spPr>
        <p:txBody>
          <a:bodyPr>
            <a:normAutofit/>
          </a:bodyPr>
          <a:lstStyle/>
          <a:p>
            <a:r>
              <a:rPr lang="en-GB" dirty="0">
                <a:solidFill>
                  <a:srgbClr val="FFFF00"/>
                </a:solidFill>
              </a:rPr>
              <a:t>Staying free and going deeper</a:t>
            </a:r>
            <a:r>
              <a:rPr lang="en-GB" dirty="0"/>
              <a:t>/ </a:t>
            </a:r>
            <a:r>
              <a:rPr lang="en-GB" dirty="0" err="1"/>
              <a:t>Schodzenie</a:t>
            </a:r>
            <a:r>
              <a:rPr lang="en-GB" dirty="0"/>
              <a:t> w </a:t>
            </a:r>
            <a:r>
              <a:rPr lang="en-GB" dirty="0" err="1"/>
              <a:t>głąb</a:t>
            </a:r>
            <a:endParaRPr lang="en-GB" dirty="0"/>
          </a:p>
        </p:txBody>
      </p:sp>
      <p:pic>
        <p:nvPicPr>
          <p:cNvPr id="7" name="Picture 6">
            <a:extLst>
              <a:ext uri="{FF2B5EF4-FFF2-40B4-BE49-F238E27FC236}">
                <a16:creationId xmlns:a16="http://schemas.microsoft.com/office/drawing/2014/main" xmlns="" id="{CEF29587-F09F-40F0-A569-0A87D233207F}"/>
              </a:ext>
            </a:extLst>
          </p:cNvPr>
          <p:cNvPicPr>
            <a:picLocks noChangeAspect="1"/>
          </p:cNvPicPr>
          <p:nvPr/>
        </p:nvPicPr>
        <p:blipFill>
          <a:blip r:embed="rId3"/>
          <a:stretch>
            <a:fillRect/>
          </a:stretch>
        </p:blipFill>
        <p:spPr>
          <a:xfrm>
            <a:off x="5943599" y="671611"/>
            <a:ext cx="4508301" cy="2857500"/>
          </a:xfrm>
          <a:prstGeom prst="rect">
            <a:avLst/>
          </a:prstGeom>
        </p:spPr>
      </p:pic>
    </p:spTree>
    <p:extLst>
      <p:ext uri="{BB962C8B-B14F-4D97-AF65-F5344CB8AC3E}">
        <p14:creationId xmlns:p14="http://schemas.microsoft.com/office/powerpoint/2010/main" val="141018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99A5765E-218F-4442-B909-EAD708B26A7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a:extLst>
              <a:ext uri="{FF2B5EF4-FFF2-40B4-BE49-F238E27FC236}">
                <a16:creationId xmlns:a16="http://schemas.microsoft.com/office/drawing/2014/main" xmlns="" id="{85E05988-6931-4E86-B508-7A9CE79211BE}"/>
              </a:ext>
            </a:extLst>
          </p:cNvPr>
          <p:cNvSpPr>
            <a:spLocks noGrp="1"/>
          </p:cNvSpPr>
          <p:nvPr>
            <p:ph type="title"/>
          </p:nvPr>
        </p:nvSpPr>
        <p:spPr>
          <a:xfrm>
            <a:off x="685801" y="609600"/>
            <a:ext cx="6555873" cy="282413"/>
          </a:xfrm>
        </p:spPr>
        <p:txBody>
          <a:bodyPr vert="horz" lIns="91440" tIns="45720" rIns="91440" bIns="45720" rtlCol="0" anchor="ctr">
            <a:normAutofit fontScale="90000"/>
          </a:bodyPr>
          <a:lstStyle/>
          <a:p>
            <a:r>
              <a:rPr lang="en-US" dirty="0">
                <a:solidFill>
                  <a:srgbClr val="FFFF00"/>
                </a:solidFill>
              </a:rPr>
              <a:t>Bread for A Friend</a:t>
            </a:r>
            <a:r>
              <a:rPr lang="en-US" dirty="0"/>
              <a:t>/ </a:t>
            </a:r>
            <a:r>
              <a:rPr lang="en-US" dirty="0" err="1"/>
              <a:t>chleb</a:t>
            </a:r>
            <a:r>
              <a:rPr lang="en-US" dirty="0"/>
              <a:t> </a:t>
            </a:r>
            <a:r>
              <a:rPr lang="en-US" dirty="0" err="1"/>
              <a:t>dla</a:t>
            </a:r>
            <a:r>
              <a:rPr lang="en-US" dirty="0"/>
              <a:t> </a:t>
            </a:r>
            <a:r>
              <a:rPr lang="en-US" dirty="0" err="1"/>
              <a:t>przyjaciela</a:t>
            </a:r>
            <a:endParaRPr lang="en-US" dirty="0"/>
          </a:p>
        </p:txBody>
      </p:sp>
      <p:sp>
        <p:nvSpPr>
          <p:cNvPr id="3" name="Content Placeholder 2">
            <a:extLst>
              <a:ext uri="{FF2B5EF4-FFF2-40B4-BE49-F238E27FC236}">
                <a16:creationId xmlns:a16="http://schemas.microsoft.com/office/drawing/2014/main" xmlns="" id="{016F2B63-BCBF-4CED-BAB3-1F5CCEF1EDCF}"/>
              </a:ext>
            </a:extLst>
          </p:cNvPr>
          <p:cNvSpPr>
            <a:spLocks noGrp="1"/>
          </p:cNvSpPr>
          <p:nvPr>
            <p:ph sz="half" idx="1"/>
          </p:nvPr>
        </p:nvSpPr>
        <p:spPr>
          <a:xfrm>
            <a:off x="217353" y="1305137"/>
            <a:ext cx="5312756" cy="4731794"/>
          </a:xfrm>
        </p:spPr>
        <p:txBody>
          <a:bodyPr vert="horz" lIns="91440" tIns="45720" rIns="91440" bIns="45720" rtlCol="0" anchor="ctr">
            <a:noAutofit/>
          </a:bodyPr>
          <a:lstStyle/>
          <a:p>
            <a:pPr>
              <a:lnSpc>
                <a:spcPct val="90000"/>
              </a:lnSpc>
            </a:pPr>
            <a:r>
              <a:rPr lang="en-US" dirty="0"/>
              <a:t>If you wan to help others to be set free, you need to learn what it means to weep with the Lord’s compassion, to listen without judgment and to empathize without needing an answer.</a:t>
            </a:r>
          </a:p>
          <a:p>
            <a:pPr>
              <a:lnSpc>
                <a:spcPct val="90000"/>
              </a:lnSpc>
            </a:pPr>
            <a:r>
              <a:rPr lang="en-US" dirty="0"/>
              <a:t>To be blessed and be able to enable others to be blessed you need to receive the Father's blessings (our daily bread).</a:t>
            </a:r>
          </a:p>
          <a:p>
            <a:pPr>
              <a:lnSpc>
                <a:spcPct val="90000"/>
              </a:lnSpc>
            </a:pPr>
            <a:r>
              <a:rPr lang="en-US" dirty="0"/>
              <a:t>Parents can act as intercessors for the liberation/setting free of their children. They just have to have a faith, which is stronger than their own pride (see story of the woman of the demoniac girl: dogs and crumbs story)</a:t>
            </a:r>
          </a:p>
          <a:p>
            <a:pPr>
              <a:lnSpc>
                <a:spcPct val="90000"/>
              </a:lnSpc>
            </a:pPr>
            <a:r>
              <a:rPr lang="en-US" dirty="0"/>
              <a:t>Receiving unbound ministry is only the beginning of your liberation; you can continue with helping others to be free.</a:t>
            </a:r>
          </a:p>
          <a:p>
            <a:pPr>
              <a:lnSpc>
                <a:spcPct val="90000"/>
              </a:lnSpc>
            </a:pPr>
            <a:r>
              <a:rPr lang="en-US" dirty="0"/>
              <a:t>We know the real value of what we have received (</a:t>
            </a:r>
            <a:r>
              <a:rPr lang="en-US" dirty="0" err="1"/>
              <a:t>eg.</a:t>
            </a:r>
            <a:r>
              <a:rPr lang="en-US" dirty="0"/>
              <a:t> liberation) until we pass it on (like helping others to be set free).</a:t>
            </a:r>
          </a:p>
        </p:txBody>
      </p:sp>
      <p:grpSp>
        <p:nvGrpSpPr>
          <p:cNvPr id="17" name="Group 16">
            <a:extLst>
              <a:ext uri="{FF2B5EF4-FFF2-40B4-BE49-F238E27FC236}">
                <a16:creationId xmlns:a16="http://schemas.microsoft.com/office/drawing/2014/main" xmlns="" id="{06F75297-BF21-4AFA-8F10-FFE614E73B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21267604">
            <a:off x="8565602" y="3905595"/>
            <a:ext cx="3639934" cy="3163289"/>
            <a:chOff x="5281603" y="104899"/>
            <a:chExt cx="6910397" cy="6005491"/>
          </a:xfrm>
        </p:grpSpPr>
        <p:sp>
          <p:nvSpPr>
            <p:cNvPr id="18" name="Freeform 98">
              <a:extLst>
                <a:ext uri="{FF2B5EF4-FFF2-40B4-BE49-F238E27FC236}">
                  <a16:creationId xmlns:a16="http://schemas.microsoft.com/office/drawing/2014/main" xmlns="" id="{18555F56-5DBB-4045-AA8D-636B16B8B3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AB3FBB5F-161E-4BAC-BA14-05E565D97802}"/>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5516018" y="331504"/>
              <a:ext cx="6675982" cy="5235326"/>
              <a:chOff x="5516018" y="331504"/>
              <a:chExt cx="6675982" cy="5235326"/>
            </a:xfrm>
          </p:grpSpPr>
          <p:cxnSp>
            <p:nvCxnSpPr>
              <p:cNvPr id="20" name="Straight Connector 19">
                <a:extLst>
                  <a:ext uri="{FF2B5EF4-FFF2-40B4-BE49-F238E27FC236}">
                    <a16:creationId xmlns:a16="http://schemas.microsoft.com/office/drawing/2014/main" xmlns="" id="{A94E61AD-4ABD-4BE8-9386-9CBF126C535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37EFF94-0782-4C63-A3F9-AE452CBBF7B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486E7FEB-95C3-4844-95C9-6D04C4DBE30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21FBD102-308A-419C-B165-4A575E52E56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F3C7B0C2-F2DD-4F12-8BD8-BC2CCD98173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CDD7F2E1-1968-4124-A0A3-AFE2FAC36F5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B85FA33-69E6-41AC-8ADA-7808A24014E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431D6E3-2AC3-4958-B50A-4BE01D1C605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B943742B-ADC9-4A56-A065-EC0BC53CC18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BD626E13-14CC-45F7-8B51-609D12E055E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8D51A96E-5571-4544-8AEF-CEEA18F3CD7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F36996E7-4681-4DC2-9044-E1D565493AD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035533F2-1CE6-4EEA-BF07-635F079859E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7AB2B33F-D0D1-40B2-B16C-36D054FE647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127987FC-65B4-4980-BFF9-28AB3E5C39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2DFA483F-3B9B-48F0-82BE-099E54E3BB8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904006A4-C22D-4E6C-9DC7-00A3F20D584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5710051C-20FF-4232-806F-CCE0C48B272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6D4BC00D-324A-441C-838A-CD115016FD3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7E35A6C5-D21D-4206-B915-E02DB851B32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91A0FFD8-7FE4-4C2B-AE58-2EF18CF1753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92D38CB7-B6B0-42B2-BA32-608409D2E46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3A6FD2B4-5BFB-4725-98CC-8BDF3283FFB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7AA9C973-41B2-4D5B-AAA5-3F55F7013B8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1D5F3742-D6F5-4D89-910E-5ACBCBFBC2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961CFDA8-F885-4B03-B0BF-DAF30B6AF49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852B4AE4-F973-439B-9831-81A4C90198F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FB9A6F06-F356-4A2A-A5E1-370A039AA2D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3ABE4C93-0ECE-4635-90B0-4844275BF21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E104F405-F523-4AD6-AED2-3EB18C0F628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CF80768F-23C9-47E1-A5DF-EA9B0C8EFE8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92804D0F-957E-4695-9723-59BD1B62B34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71CFFB65-AAEE-453C-B290-EF9AAB7E11A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C84C0E15-FD22-4D5D-BED7-255BA5ED9B5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DB360CA0-E777-4DC6-A0DF-B52133CA04C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CC388F61-2154-46AD-A7CA-0B5BBFBBD8A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36A41389-41F9-4A79-AC02-EDEE2B1ECDE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CD063121-C0BF-4ACF-9817-0A79B27855C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F0B945F1-0D2C-4C0F-B79D-4E3A3258679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9CFDAAA2-E822-4BFE-88E1-685E73984B6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7DA4534C-7B00-4579-95B1-0EE45782519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7AAC5D63-3727-4532-97FC-D3FF64DEF93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5CDA1170-F598-4A9A-B913-612E3DC8CC9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CA9C6514-59A3-4699-9F2A-1AF7C342FDE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B4FD3DE3-7614-45A6-A0B5-B352E634465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5BDCAEBC-875C-49D7-8355-A1F140D3269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EB87746E-EB69-488B-9F65-770A3F50EF6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15FD7BA7-E0D8-4AF4-A9DC-0164E36138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ABC61137-2BBB-4A14-BEA6-8E021494BD6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9C7E9562-7729-482A-9DA4-B74FA0633A2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37FAFBF6-789C-43FF-9896-2DE63804C55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DFBF945C-CF1A-4DB6-9366-6FB0E8ADDBF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C95D5773-1CCB-4CFC-8D55-5C2B7D48C32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BA310551-4128-42DE-B74E-0BEDAC9EC38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A0F16E47-3C66-4166-8D8A-11A9D403B6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26008F8D-2A35-4B49-BC97-A203D6485C1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CCF3EF75-EDD8-42E5-B796-A632303BCB8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8B633011-A15F-40E1-B9FB-7AD21099A5F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1718777B-6785-4649-A4D1-E2848A220EB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21F7DE82-9B1B-4077-9278-23C8F8E841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F45352CB-320B-4B17-AE5E-24E56688E44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B327064A-8DD0-4C9A-9A1F-6DC9B8DFB37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7A275C01-136E-4214-BB04-261697CA5A2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BDDB0702-C677-4FBB-B948-F340A129745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E1D97AB3-60A8-48D3-A9EC-E47F1496C69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0386AC94-91D0-4458-86CB-06D4A477F80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53288AD9-67E7-45FC-B1EB-18DDFA0CA6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C4E648C9-777F-4DF7-B34D-68A2B6A623F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9A1DCA3C-15E1-40C5-92EE-BEB2D059DF3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4A187750-2959-4832-9CB2-33CE656ADDA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988B4D74-89FE-4E40-BFD8-3AA927E69B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7CFB49B2-FEE4-417D-9501-30BAFB83C6F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DEA18502-60F1-4864-8610-47CE6BAC512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E9671E6A-02D5-47E2-9CA9-B60F4F0D228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FA71F9FC-7750-4F92-8C8D-85CF1CD94CE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022368E9-D43C-46F3-B63D-DDA88AC22D6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A814BEE2-278D-4498-B7D9-5B4ABA6470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B0700A46-7C8D-4C76-BF68-237FB6340B0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99" name="Group 98">
            <a:extLst>
              <a:ext uri="{FF2B5EF4-FFF2-40B4-BE49-F238E27FC236}">
                <a16:creationId xmlns:a16="http://schemas.microsoft.com/office/drawing/2014/main" xmlns="" id="{A75C7905-853B-476C-9277-DCB6F8136A7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5392608">
            <a:off x="7397406" y="-618857"/>
            <a:ext cx="4915057" cy="4271437"/>
            <a:chOff x="5281603" y="104899"/>
            <a:chExt cx="6910397" cy="6005491"/>
          </a:xfrm>
        </p:grpSpPr>
        <p:sp>
          <p:nvSpPr>
            <p:cNvPr id="100" name="Freeform 17">
              <a:extLst>
                <a:ext uri="{FF2B5EF4-FFF2-40B4-BE49-F238E27FC236}">
                  <a16:creationId xmlns:a16="http://schemas.microsoft.com/office/drawing/2014/main" xmlns="" id="{AEB925DD-E6CB-4ACB-8800-694437F5C9D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xmlns="" id="{6BC5BFD3-A78C-474A-932E-C0898E69C9D3}"/>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5516018" y="331504"/>
              <a:ext cx="6675982" cy="5235326"/>
              <a:chOff x="5516018" y="331504"/>
              <a:chExt cx="6675982" cy="5235326"/>
            </a:xfrm>
          </p:grpSpPr>
          <p:cxnSp>
            <p:nvCxnSpPr>
              <p:cNvPr id="102" name="Straight Connector 101">
                <a:extLst>
                  <a:ext uri="{FF2B5EF4-FFF2-40B4-BE49-F238E27FC236}">
                    <a16:creationId xmlns:a16="http://schemas.microsoft.com/office/drawing/2014/main" xmlns="" id="{BF5BC1E8-2CDC-46A5-AD7D-4A2F3E34D60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7F430AF-BDF6-4505-B445-B3A98F6C90C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6463FD69-8A76-4637-B46C-1ABF65C3B63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A9FE7DDF-0589-4869-B2DB-D25786A665F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D36A1E25-2DBD-4185-9ACE-EFA672EA22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8A736A05-BCA0-415D-A0EC-430BB7039F1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9DC19DB9-D552-44F4-8196-75A1A3414BB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D0128E0A-5560-41EA-BB9A-3669442F258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5DCD07BC-0DB0-421C-9F8E-B0AD3350C9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02F1F14E-86C2-488B-B2F6-17CCD5260BB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1DC14D3B-8E24-433A-A589-7F5BA694592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12E904EC-31A6-4344-A915-615B77949AB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AC95A58B-C7FF-4EC6-AEDD-B28E285ABF8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D74B8186-F74B-4CFC-AFCE-C487006CCCF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F322CCA1-BEF1-4868-9DCE-81F9D0AF06E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xmlns="" id="{89C42301-23DD-40D4-A36E-6DD814BA56E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4244AA3D-8086-4172-8E73-430A015BC09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F1D43F5A-F065-4F22-ADFE-2D34ECD584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311A7292-681C-4C4A-B4D6-5292532E150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0F7547EA-3C49-4BE8-9FED-69733CC57F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C861C010-2521-4C41-A3AC-74B2295AE56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F2945A28-AE42-4BB2-9FC5-54A2D667D98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7120C232-A534-4652-A37F-7764DC2B1CA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64766349-D1AB-47FB-AFAA-1B69C1E56EF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519C3C9D-3918-4F2C-A841-12920CAAFD5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D27BC883-EF99-4085-87DB-CCD89D173E2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04A8B297-A4DA-49F5-A65C-EBC6850DC9E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909491B7-632F-4FA3-B97D-133593418DC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B72F09C5-3928-463D-A215-1D9414D451C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D1FFD5D3-B5C0-4AF6-A113-459FEB4460B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958BD5F3-F157-4321-88BC-0611BF426BD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0C0D7A00-0A35-45F5-96A8-06280270C40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46085EBD-C7D8-4DAB-8393-1210A83D5D4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AE2D533E-37BE-4A28-BC02-A8CF059430B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xmlns="" id="{F1A4E0D1-EDBE-428A-9A41-BFCE0D0B4B7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xmlns="" id="{2B7A1A37-FC06-425C-B472-C472586AC4D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8275F2A4-BEB2-4A32-933B-07FCB8279DB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65484330-2D8C-46FE-A597-2FB5D359746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0E569EE5-D8FF-4C19-9103-354EA3DFBDA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xmlns="" id="{1269E338-B1D3-43A6-AA05-F8C4C35EE74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xmlns="" id="{49492C0E-475D-4FCE-9028-B3991F67708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xmlns="" id="{073707F9-A17A-4F31-8E49-229397C0402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xmlns="" id="{A2B2F28E-DE51-4D53-BFC7-14D585737F1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xmlns="" id="{E29366BC-A574-4766-811F-06B8027BE89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xmlns="" id="{D787ADBD-0DC6-4A2C-969E-2B1C81B073F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xmlns="" id="{5B8254C2-66AF-4C8A-B37B-5B11D1DD053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xmlns="" id="{E2474347-1482-4B5C-97AF-56AE464450E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B275E645-1CDB-4576-99BA-74850580ABE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xmlns="" id="{74ACB8AE-05ED-4027-968B-442CDD4597D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xmlns="" id="{1820246E-F9A1-470F-90D3-56A49915E2E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xmlns="" id="{8C4658F5-6CE7-4837-B935-239FA4B0FEC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xmlns="" id="{A5C2A28E-1908-4287-94C2-F6429D30AFB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xmlns="" id="{489FE141-CA38-44F0-BCAB-8FB6D010431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xmlns="" id="{3865CB37-F7A4-4270-B6A3-43D591066D7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xmlns="" id="{C3D36D78-B7FA-4F67-B412-8BDBD92ED5C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xmlns="" id="{E1E8C391-6F27-4826-A839-70245CC8FFF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xmlns="" id="{7BB985E5-E688-4D1C-96FC-56FDE7D033D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xmlns="" id="{2D820633-FCFC-42B0-8882-4F521924BE3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xmlns="" id="{C32E1DC8-A12C-44B0-8D7B-6AFF1866698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xmlns="" id="{C5822DD5-8027-45D3-AA21-A3DADF6B14B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xmlns="" id="{0AA2CA6B-9B90-4A31-AFCF-E0179B8CEF1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xmlns="" id="{C3C3A7A0-032D-46D9-925B-E296BD15794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xmlns="" id="{0FB6B2A8-FF38-4928-A4B1-EE6F0CA3D71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xmlns="" id="{8C3E3ADB-18C6-48B9-A8DF-2DB712D2DAE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xmlns="" id="{6739DEE9-E941-43C3-837A-2116EC3BFE0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17B56327-0A17-4E2C-A4F8-1911DA8BAC3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xmlns="" id="{DF1A5526-002A-4EE7-974E-6C4D288BA2B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xmlns="" id="{DC7D7001-7BED-4933-BC36-F950CF502FB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xmlns="" id="{7101100C-0D64-4414-AE4A-A14DC6592EE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xmlns="" id="{F85243C6-ECFC-4FB0-95F0-8AF83F9FE36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xmlns="" id="{E20BB7F7-77D4-4E6B-BE0E-927CAB1137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F477F1C3-CE05-4B9D-AE40-F25C6CAB0F6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xmlns="" id="{E7405C47-782C-4B4F-ABB4-260B4548D61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xmlns="" id="{8CDB828E-3592-499F-A4E8-C841560FBD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xmlns="" id="{DCEAA55B-ADF9-486C-BA38-CD0495FA5FC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xmlns="" id="{BE0DBD9F-E572-457F-A7EC-660610B61D9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91470CDA-EF94-43B7-96F0-FDFBF782C6B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CDF35891-D86E-422A-9A08-B59D638D256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181" name="Group 180">
            <a:extLst>
              <a:ext uri="{FF2B5EF4-FFF2-40B4-BE49-F238E27FC236}">
                <a16:creationId xmlns:a16="http://schemas.microsoft.com/office/drawing/2014/main" xmlns="" id="{E6773B96-B942-4B12-84FF-606AB7B02FE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739066">
            <a:off x="5520984" y="3122486"/>
            <a:ext cx="2928062" cy="2544637"/>
            <a:chOff x="5281603" y="104899"/>
            <a:chExt cx="6910397" cy="6005491"/>
          </a:xfrm>
        </p:grpSpPr>
        <p:sp>
          <p:nvSpPr>
            <p:cNvPr id="182" name="Freeform 183">
              <a:extLst>
                <a:ext uri="{FF2B5EF4-FFF2-40B4-BE49-F238E27FC236}">
                  <a16:creationId xmlns:a16="http://schemas.microsoft.com/office/drawing/2014/main" xmlns="" id="{33E1D0CD-C59A-434A-ADE4-124E687E09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xmlns="" id="{9EBCD157-1C29-4B67-8171-8E62664E9D99}"/>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5516018" y="331504"/>
              <a:ext cx="6675982" cy="5235326"/>
              <a:chOff x="5516018" y="331504"/>
              <a:chExt cx="6675982" cy="5235326"/>
            </a:xfrm>
          </p:grpSpPr>
          <p:cxnSp>
            <p:nvCxnSpPr>
              <p:cNvPr id="184" name="Straight Connector 183">
                <a:extLst>
                  <a:ext uri="{FF2B5EF4-FFF2-40B4-BE49-F238E27FC236}">
                    <a16:creationId xmlns:a16="http://schemas.microsoft.com/office/drawing/2014/main" xmlns="" id="{284BC916-900D-40B3-A91C-C9ADC66FFCB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8452BB49-F068-43C8-8D14-1A3182BFF13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495573A8-351C-43E7-8EB2-B22B6A3A945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E4CCC850-EE1B-4B94-82EE-FF0D8E8F11A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C2B43863-1AC9-48C6-910E-A394EE417A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xmlns="" id="{467FDE20-1B95-47CF-843D-51FD6F80618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xmlns="" id="{4DFE0B46-7ACC-418C-A88A-E24B312D97B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xmlns="" id="{3CE0875A-A4DA-4976-9190-C258462C40D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xmlns="" id="{ECD60D72-7D1C-4C3C-AEC8-6F95C63DBB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xmlns="" id="{84C60016-DBB3-4693-9FD1-4ED2F87910F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A30965A8-76F1-4EE4-B603-5095E0AB8EB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662359B3-D447-43F7-9E66-A9993315C51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xmlns="" id="{443B2807-CD2D-4ACD-80F4-78418C8D279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454A1464-582B-4366-9189-DB35A986CC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32601D38-063D-451F-8749-4CEBD2EC17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98B202CB-F3B7-4B44-A00B-D610C11A9FE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C0023578-7B42-4DE5-895E-880D984B263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7FE648CB-B402-4582-AAE0-56D026F9B30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D01DAC03-3702-4E63-82CC-19399060CA7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D40C4A79-D50F-4281-B023-D0ED8D3D368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A29EEC41-94A2-4C57-A052-6F35060CBE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xmlns="" id="{06E47F49-C9B3-4226-AD73-726BD664D69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xmlns="" id="{88EDCD4F-ADDB-40CC-83D9-7D426417EC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xmlns="" id="{5D99CB09-AF78-490A-BC4D-36A3FE9280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xmlns="" id="{7A2BBEE3-7F6C-4407-8350-E0B74B08DAE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xmlns="" id="{4A9A84AB-AE4E-4132-863D-A89AD497A50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xmlns="" id="{B9C64722-FF26-4EFC-8530-BB220ED73EF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xmlns="" id="{DF941800-F583-41BE-A527-16C29A3FD2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xmlns="" id="{08B1D056-CF4B-4286-A145-27D963DD852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xmlns="" id="{A88B2BD7-8F1A-4E58-96B2-FD1BEB86FC9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xmlns="" id="{61E2816E-6EA3-41EF-82DC-983B15D95FD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xmlns="" id="{11A8A264-635D-489B-B514-407D577CD5C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xmlns="" id="{4C7129A7-9C0A-4E8C-A118-AC6634B2C3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xmlns="" id="{4A091729-A8DC-4754-AE28-17E1CE790F6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xmlns="" id="{24A37570-77C1-4609-BB81-504AD6193AB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xmlns="" id="{BCBC95CD-02EE-4A86-9F7A-AF5EDD76666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xmlns="" id="{691F9105-9086-4E4C-8128-1F95D85FD93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xmlns="" id="{B4B97E81-FAD8-4213-B23C-A1FAB43C5C1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xmlns="" id="{41954B4D-A4A0-43E9-944B-712BEFDD685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xmlns="" id="{B51701A2-4218-4952-B333-946B2919966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xmlns="" id="{5BFDAC70-79E4-4503-8DF3-A90C61F8B38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xmlns="" id="{CE8D564E-3AD1-4B8D-8B16-91015E32A91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xmlns="" id="{E2ACF50D-09C1-4BD5-8313-828143C039D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xmlns="" id="{886930A5-7E2F-4114-94D0-2A14FD1FB8A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xmlns="" id="{BE1AABE6-863F-4B89-A37E-458BB4DE8EE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xmlns="" id="{7445B54C-2E44-47AB-B6DF-FBFFBB2C9B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xmlns="" id="{C5C6A4ED-5CD0-4E5D-A560-93F38D5C56A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xmlns="" id="{326F8863-3F65-44BB-9B37-822BCFAD75A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xmlns="" id="{1A7CFF09-5E7B-4226-B01B-96A286DCC21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xmlns="" id="{546B4DB5-FBA8-4CFB-B36E-25157962D3C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xmlns="" id="{F44805B4-0470-4403-99ED-C2C18205611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xmlns="" id="{047D8E9C-8D78-4043-BAB2-172D67537CF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xmlns="" id="{1E28A2A1-337C-499C-8EE5-AAED3649175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xmlns="" id="{3B568380-4FF3-4B93-B877-FB524DF228B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xmlns="" id="{5A9B7FBD-BD2C-4248-A3A1-20E2D0D6DE5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xmlns="" id="{3D4D7B87-4FDD-4E3C-B863-CCF3E8E9966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xmlns="" id="{B94A6A91-8AFE-4343-8B8A-3D9CC8881ED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xmlns="" id="{566A6C54-C7BD-4B0F-8D6F-0A3D1EF88B0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xmlns="" id="{48458103-4DAB-45D1-80DF-2831742CA3C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xmlns="" id="{8800312A-2D54-41D6-A5CF-A37C09A6DE1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xmlns="" id="{FF748339-320A-4B79-AFD4-2C37343878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xmlns="" id="{F9FAA65B-E769-461A-9A83-63FA8791F8F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xmlns="" id="{1444D154-2DF7-4455-9BF0-2FCC12AF148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xmlns="" id="{7F23B6BF-ED9C-467E-BAA2-91EAAD67424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xmlns="" id="{C3F282F1-8D9E-4B76-ABC1-BF81B2FE5FA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xmlns="" id="{D6A325DE-AB37-4242-A2D2-08648870097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xmlns="" id="{7653AD5E-8D74-49FC-83F7-433D4D553B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xmlns="" id="{E98018C4-574F-4CB2-ADD9-CB6057496A9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xmlns="" id="{5109242E-D059-4164-8304-8DEC70EF83B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xmlns="" id="{2CE9920E-3C31-477D-8327-CEEB8759BF3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xmlns="" id="{375C153A-99BE-457F-A734-B7C8C2004FC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xmlns="" id="{96A8974A-1E8B-4AD0-968C-D2AB29914D6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xmlns="" id="{709A0216-F8B5-458B-8DFD-F69F3EF8346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xmlns="" id="{C08AEA25-640D-4B41-95C0-B8B331F363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xmlns="" id="{C72BEDEA-81DC-48E7-89D7-0810AD00855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xmlns="" id="{00040E06-FF10-4A83-96BE-B586B5D7F1C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xmlns="" id="{DC1FFFC3-6FE1-4CEA-AC31-150FEDC14C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xmlns="" id="{FAA4327E-5C20-44AD-87B7-38BC6D54BE0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5" name="Content Placeholder 4" descr="A group of people around each other&#10;&#10;Description automatically generated">
            <a:extLst>
              <a:ext uri="{FF2B5EF4-FFF2-40B4-BE49-F238E27FC236}">
                <a16:creationId xmlns:a16="http://schemas.microsoft.com/office/drawing/2014/main" xmlns="" id="{21804925-4E30-465E-964C-2285DE04714D}"/>
              </a:ext>
            </a:extLst>
          </p:cNvPr>
          <p:cNvPicPr>
            <a:picLocks noGrp="1" noChangeAspect="1"/>
          </p:cNvPicPr>
          <p:nvPr>
            <p:ph sz="half" idx="2"/>
          </p:nvPr>
        </p:nvPicPr>
        <p:blipFill rotWithShape="1">
          <a:blip r:embed="rId3"/>
          <a:srcRect l="24237" r="9014" b="1"/>
          <a:stretch/>
        </p:blipFill>
        <p:spPr>
          <a:xfrm>
            <a:off x="5959325" y="2806240"/>
            <a:ext cx="2902538" cy="290253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7" name="Picture 6" descr="A picture containing person, child, standing, boy&#10;&#10;Description automatically generated">
            <a:extLst>
              <a:ext uri="{FF2B5EF4-FFF2-40B4-BE49-F238E27FC236}">
                <a16:creationId xmlns:a16="http://schemas.microsoft.com/office/drawing/2014/main" xmlns="" id="{973705EB-AFAA-4E53-A878-C858A0A6362C}"/>
              </a:ext>
            </a:extLst>
          </p:cNvPr>
          <p:cNvPicPr>
            <a:picLocks noChangeAspect="1"/>
          </p:cNvPicPr>
          <p:nvPr/>
        </p:nvPicPr>
        <p:blipFill rotWithShape="1">
          <a:blip r:embed="rId4"/>
          <a:srcRect r="20190" b="-2"/>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pic>
        <p:nvPicPr>
          <p:cNvPr id="10" name="Picture 9" descr="A close up of a mans face&#10;&#10;Description automatically generated">
            <a:extLst>
              <a:ext uri="{FF2B5EF4-FFF2-40B4-BE49-F238E27FC236}">
                <a16:creationId xmlns:a16="http://schemas.microsoft.com/office/drawing/2014/main" xmlns="" id="{47C0C94E-10F5-47D6-9164-3CBC6E7F67C7}"/>
              </a:ext>
            </a:extLst>
          </p:cNvPr>
          <p:cNvPicPr>
            <a:picLocks noChangeAspect="1"/>
          </p:cNvPicPr>
          <p:nvPr/>
        </p:nvPicPr>
        <p:blipFill rotWithShape="1">
          <a:blip r:embed="rId5"/>
          <a:srcRect l="32864" r="26719" b="1"/>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spTree>
    <p:extLst>
      <p:ext uri="{BB962C8B-B14F-4D97-AF65-F5344CB8AC3E}">
        <p14:creationId xmlns:p14="http://schemas.microsoft.com/office/powerpoint/2010/main" val="1595820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16F2B63-BCBF-4CED-BAB3-1F5CCEF1EDCF}"/>
              </a:ext>
            </a:extLst>
          </p:cNvPr>
          <p:cNvSpPr>
            <a:spLocks noGrp="1"/>
          </p:cNvSpPr>
          <p:nvPr>
            <p:ph sz="half" idx="1"/>
          </p:nvPr>
        </p:nvSpPr>
        <p:spPr>
          <a:xfrm>
            <a:off x="193964" y="874643"/>
            <a:ext cx="5749636" cy="5644691"/>
          </a:xfrm>
        </p:spPr>
        <p:txBody>
          <a:bodyPr>
            <a:normAutofit/>
          </a:bodyPr>
          <a:lstStyle/>
          <a:p>
            <a:r>
              <a:rPr lang="en-GB" i="1" dirty="0"/>
              <a:t>Father thank You for the many keys to freedom You have given me in Your Son. Your love has set me free. I want to be Your disciple, an instrument for Your love to others. Truly Your love flowing through me is my liberation, the final key. Lord, give me that gift of love.</a:t>
            </a:r>
          </a:p>
        </p:txBody>
      </p:sp>
      <p:sp>
        <p:nvSpPr>
          <p:cNvPr id="4" name="Content Placeholder 3">
            <a:extLst>
              <a:ext uri="{FF2B5EF4-FFF2-40B4-BE49-F238E27FC236}">
                <a16:creationId xmlns:a16="http://schemas.microsoft.com/office/drawing/2014/main" xmlns="" id="{071B4409-B37A-4A33-8C7E-5EC48A931CFC}"/>
              </a:ext>
            </a:extLst>
          </p:cNvPr>
          <p:cNvSpPr>
            <a:spLocks noGrp="1"/>
          </p:cNvSpPr>
          <p:nvPr>
            <p:ph sz="half" idx="2"/>
          </p:nvPr>
        </p:nvSpPr>
        <p:spPr>
          <a:xfrm>
            <a:off x="6096000" y="874643"/>
            <a:ext cx="5902035" cy="5644691"/>
          </a:xfrm>
        </p:spPr>
        <p:txBody>
          <a:bodyPr>
            <a:normAutofit/>
          </a:bodyPr>
          <a:lstStyle/>
          <a:p>
            <a:endParaRPr lang="en-GB" dirty="0"/>
          </a:p>
        </p:txBody>
      </p:sp>
      <p:sp>
        <p:nvSpPr>
          <p:cNvPr id="8" name="Title 1">
            <a:extLst>
              <a:ext uri="{FF2B5EF4-FFF2-40B4-BE49-F238E27FC236}">
                <a16:creationId xmlns:a16="http://schemas.microsoft.com/office/drawing/2014/main" xmlns="" id="{85E05988-6931-4E86-B508-7A9CE79211BE}"/>
              </a:ext>
            </a:extLst>
          </p:cNvPr>
          <p:cNvSpPr>
            <a:spLocks noGrp="1"/>
          </p:cNvSpPr>
          <p:nvPr>
            <p:ph type="title"/>
          </p:nvPr>
        </p:nvSpPr>
        <p:spPr>
          <a:xfrm>
            <a:off x="509047" y="0"/>
            <a:ext cx="10869105" cy="907774"/>
          </a:xfrm>
        </p:spPr>
        <p:txBody>
          <a:bodyPr>
            <a:normAutofit/>
          </a:bodyPr>
          <a:lstStyle/>
          <a:p>
            <a:r>
              <a:rPr lang="en-GB" dirty="0">
                <a:solidFill>
                  <a:srgbClr val="FFFF00"/>
                </a:solidFill>
              </a:rPr>
              <a:t>Bread for A Friend</a:t>
            </a:r>
            <a:r>
              <a:rPr lang="en-GB" dirty="0"/>
              <a:t>/ </a:t>
            </a:r>
            <a:r>
              <a:rPr lang="en-GB" dirty="0" err="1"/>
              <a:t>chleb</a:t>
            </a:r>
            <a:r>
              <a:rPr lang="en-GB" dirty="0"/>
              <a:t> </a:t>
            </a:r>
            <a:r>
              <a:rPr lang="en-GB" dirty="0" err="1"/>
              <a:t>dla</a:t>
            </a:r>
            <a:r>
              <a:rPr lang="en-GB" dirty="0"/>
              <a:t> </a:t>
            </a:r>
            <a:r>
              <a:rPr lang="en-GB" dirty="0" err="1"/>
              <a:t>przyjaciela</a:t>
            </a:r>
            <a:endParaRPr lang="en-GB" dirty="0"/>
          </a:p>
        </p:txBody>
      </p:sp>
    </p:spTree>
    <p:extLst>
      <p:ext uri="{BB962C8B-B14F-4D97-AF65-F5344CB8AC3E}">
        <p14:creationId xmlns:p14="http://schemas.microsoft.com/office/powerpoint/2010/main" val="10613033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docProps/app.xml><?xml version="1.0" encoding="utf-8"?>
<Properties xmlns="http://schemas.openxmlformats.org/officeDocument/2006/extended-properties" xmlns:vt="http://schemas.openxmlformats.org/officeDocument/2006/docPropsVTypes">
  <Template>TM03457452[[fn=Celestial]]</Template>
  <TotalTime>1</TotalTime>
  <Words>1385</Words>
  <Application>Microsoft Office PowerPoint</Application>
  <PresentationFormat>Widescreen</PresentationFormat>
  <Paragraphs>53</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Celestial</vt:lpstr>
      <vt:lpstr>5th               I receive blessing in the name of JEsus/ PrzyjmuJę błogosławieństwo w imię Jezusa</vt:lpstr>
      <vt:lpstr>5th               I receive blessing in the name of JEsus/  PrzyjmuJę błogosławieństwo w imię Jezusa</vt:lpstr>
      <vt:lpstr>5th               I receive blessing in the name of JEsus/ PrzyjmuJę błogosławieństwo w imię Jezusa</vt:lpstr>
      <vt:lpstr>5th               I receive blessing in the name of JEsus/ PrzyjmuJę błogosławieństwo w imię Jezusa</vt:lpstr>
      <vt:lpstr>Staying free and going deeper/ Schodzenie w głąb</vt:lpstr>
      <vt:lpstr>Staying free and going deeper/ Schodzenie w głąb</vt:lpstr>
      <vt:lpstr>Staying free and going deeper/ Schodzenie w głąb</vt:lpstr>
      <vt:lpstr>Bread for A Friend/ chleb dla przyjaciela</vt:lpstr>
      <vt:lpstr>Bread for A Friend/ chleb dla przyjaciela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5th               I receive blessing in the name of JEsus/ PrzyjmuJę błogosławieństwo w imię Jezusa</dc:title>
  <dc:creator>Microsoft account</dc:creator>
  <cp:lastModifiedBy>Microsoft account</cp:lastModifiedBy>
  <cp:revision>2</cp:revision>
  <dcterms:created xsi:type="dcterms:W3CDTF">2020-05-27T20:01:37Z</dcterms:created>
  <dcterms:modified xsi:type="dcterms:W3CDTF">2020-05-27T20:02:57Z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